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2.xml" ContentType="application/vnd.openxmlformats-officedocument.theme+xml"/>
  <Override PartName="/ppt/slideLayouts/slideLayout53.xml" ContentType="application/vnd.openxmlformats-officedocument.presentationml.slideLayout+xml"/>
  <Override PartName="/ppt/theme/theme3.xml" ContentType="application/vnd.openxmlformats-officedocument.theme+xml"/>
  <Override PartName="/ppt/slideLayouts/slideLayout54.xml" ContentType="application/vnd.openxmlformats-officedocument.presentationml.slideLayout+xml"/>
  <Override PartName="/ppt/theme/theme4.xml" ContentType="application/vnd.openxmlformats-officedocument.theme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theme/theme5.xml" ContentType="application/vnd.openxmlformats-officedocument.theme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theme/theme6.xml" ContentType="application/vnd.openxmlformats-officedocument.theme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theme/theme7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715" r:id="rId2"/>
    <p:sldMasterId id="2147483718" r:id="rId3"/>
    <p:sldMasterId id="2147483720" r:id="rId4"/>
    <p:sldMasterId id="2147483722" r:id="rId5"/>
    <p:sldMasterId id="2147483752" r:id="rId6"/>
    <p:sldMasterId id="2147483755" r:id="rId7"/>
  </p:sldMasterIdLst>
  <p:sldIdLst>
    <p:sldId id="257" r:id="rId8"/>
    <p:sldId id="258" r:id="rId9"/>
    <p:sldId id="259" r:id="rId10"/>
    <p:sldId id="260" r:id="rId11"/>
    <p:sldId id="261" r:id="rId12"/>
    <p:sldId id="262" r:id="rId13"/>
    <p:sldId id="264" r:id="rId14"/>
    <p:sldId id="265" r:id="rId15"/>
    <p:sldId id="270" r:id="rId16"/>
    <p:sldId id="276" r:id="rId17"/>
    <p:sldId id="277" r:id="rId18"/>
    <p:sldId id="278" r:id="rId19"/>
    <p:sldId id="279" r:id="rId20"/>
    <p:sldId id="280" r:id="rId21"/>
    <p:sldId id="281" r:id="rId22"/>
    <p:sldId id="282" r:id="rId23"/>
    <p:sldId id="283" r:id="rId24"/>
    <p:sldId id="266" r:id="rId25"/>
    <p:sldId id="267" r:id="rId26"/>
    <p:sldId id="268" r:id="rId27"/>
    <p:sldId id="269" r:id="rId28"/>
    <p:sldId id="271" r:id="rId29"/>
    <p:sldId id="272" r:id="rId30"/>
    <p:sldId id="263" r:id="rId31"/>
    <p:sldId id="273" r:id="rId32"/>
    <p:sldId id="274" r:id="rId33"/>
    <p:sldId id="275" r:id="rId34"/>
    <p:sldId id="285" r:id="rId35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821" y="-5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tableStyles" Target="tableStyles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slide" Target="slides/slide22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presProps" Target="presProps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8" Type="http://schemas.openxmlformats.org/officeDocument/2006/relationships/slide" Target="slides/slide1.xml"/><Relationship Id="rId3" Type="http://schemas.openxmlformats.org/officeDocument/2006/relationships/slideMaster" Target="slideMasters/slideMaster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tBDf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7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pik.com/" TargetMode="External"/><Relationship Id="rId2" Type="http://schemas.openxmlformats.org/officeDocument/2006/relationships/hyperlink" Target="https://slidesgo.com/" TargetMode="External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tBDf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bg>
      <p:bgPr>
        <a:solidFill>
          <a:schemeClr val="accent5"/>
        </a:solid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45E7CEA8-6FD6-4C53-A0FE-1636947015DC}" type="slidenum">
              <a:rPr lang="es-ES" smtClean="0"/>
              <a:t>‹Nº›</a:t>
            </a:fld>
            <a:endParaRPr lang="es-ES"/>
          </a:p>
        </p:txBody>
      </p:sp>
      <p:sp>
        <p:nvSpPr>
          <p:cNvPr id="26" name="Google Shape;26;p5"/>
          <p:cNvSpPr txBox="1">
            <a:spLocks noGrp="1"/>
          </p:cNvSpPr>
          <p:nvPr>
            <p:ph type="subTitle" idx="1"/>
          </p:nvPr>
        </p:nvSpPr>
        <p:spPr>
          <a:xfrm>
            <a:off x="1111903" y="3522103"/>
            <a:ext cx="4134400" cy="132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ubTitle" idx="2"/>
          </p:nvPr>
        </p:nvSpPr>
        <p:spPr>
          <a:xfrm>
            <a:off x="6945697" y="3522103"/>
            <a:ext cx="4134400" cy="132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2073303" y="2647680"/>
            <a:ext cx="2211600" cy="41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4000" b="1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title" idx="3"/>
          </p:nvPr>
        </p:nvSpPr>
        <p:spPr>
          <a:xfrm>
            <a:off x="7907097" y="2647680"/>
            <a:ext cx="2211600" cy="41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4000" b="1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30" name="Google Shape;30;p5"/>
          <p:cNvSpPr/>
          <p:nvPr/>
        </p:nvSpPr>
        <p:spPr>
          <a:xfrm rot="10800000">
            <a:off x="4784600" y="-30167"/>
            <a:ext cx="2622800" cy="1181200"/>
          </a:xfrm>
          <a:prstGeom prst="triangl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9674411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bg>
      <p:bgPr>
        <a:solidFill>
          <a:schemeClr val="accent5"/>
        </a:solid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/>
          <p:nvPr/>
        </p:nvSpPr>
        <p:spPr>
          <a:xfrm>
            <a:off x="-225733" y="-86000"/>
            <a:ext cx="5934800" cy="70296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cxnSp>
        <p:nvCxnSpPr>
          <p:cNvPr id="70" name="Google Shape;70;p14"/>
          <p:cNvCxnSpPr/>
          <p:nvPr/>
        </p:nvCxnSpPr>
        <p:spPr>
          <a:xfrm rot="10800000">
            <a:off x="-2139567" y="2165800"/>
            <a:ext cx="6426400" cy="58928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1" name="Google Shape;71;p14"/>
          <p:cNvSpPr txBox="1">
            <a:spLocks noGrp="1"/>
          </p:cNvSpPr>
          <p:nvPr>
            <p:ph type="title"/>
          </p:nvPr>
        </p:nvSpPr>
        <p:spPr>
          <a:xfrm>
            <a:off x="7587533" y="2510967"/>
            <a:ext cx="4258400" cy="43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 b="1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72" name="Google Shape;72;p14"/>
          <p:cNvSpPr txBox="1">
            <a:spLocks noGrp="1"/>
          </p:cNvSpPr>
          <p:nvPr>
            <p:ph type="title" idx="2" hasCustomPrompt="1"/>
          </p:nvPr>
        </p:nvSpPr>
        <p:spPr>
          <a:xfrm>
            <a:off x="6414361" y="1552091"/>
            <a:ext cx="912800" cy="38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 b="1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3" name="Google Shape;73;p14"/>
          <p:cNvSpPr txBox="1">
            <a:spLocks noGrp="1"/>
          </p:cNvSpPr>
          <p:nvPr>
            <p:ph type="title" idx="3" hasCustomPrompt="1"/>
          </p:nvPr>
        </p:nvSpPr>
        <p:spPr>
          <a:xfrm>
            <a:off x="6414361" y="2709320"/>
            <a:ext cx="912800" cy="38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 b="1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4" name="Google Shape;74;p14"/>
          <p:cNvSpPr txBox="1">
            <a:spLocks noGrp="1"/>
          </p:cNvSpPr>
          <p:nvPr>
            <p:ph type="title" idx="4"/>
          </p:nvPr>
        </p:nvSpPr>
        <p:spPr>
          <a:xfrm>
            <a:off x="7587533" y="4837700"/>
            <a:ext cx="4258400" cy="43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 b="1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75" name="Google Shape;75;p14"/>
          <p:cNvSpPr txBox="1">
            <a:spLocks noGrp="1"/>
          </p:cNvSpPr>
          <p:nvPr>
            <p:ph type="title" idx="5"/>
          </p:nvPr>
        </p:nvSpPr>
        <p:spPr>
          <a:xfrm>
            <a:off x="7587533" y="1392000"/>
            <a:ext cx="4258400" cy="43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 b="1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76" name="Google Shape;76;p14"/>
          <p:cNvSpPr txBox="1">
            <a:spLocks noGrp="1"/>
          </p:cNvSpPr>
          <p:nvPr>
            <p:ph type="title" idx="6"/>
          </p:nvPr>
        </p:nvSpPr>
        <p:spPr>
          <a:xfrm>
            <a:off x="7587533" y="3680467"/>
            <a:ext cx="4258400" cy="43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 b="1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77" name="Google Shape;77;p14"/>
          <p:cNvSpPr txBox="1">
            <a:spLocks noGrp="1"/>
          </p:cNvSpPr>
          <p:nvPr>
            <p:ph type="title" idx="7" hasCustomPrompt="1"/>
          </p:nvPr>
        </p:nvSpPr>
        <p:spPr>
          <a:xfrm>
            <a:off x="6414361" y="3840557"/>
            <a:ext cx="912800" cy="38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 b="1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4"/>
          <p:cNvSpPr txBox="1">
            <a:spLocks noGrp="1"/>
          </p:cNvSpPr>
          <p:nvPr>
            <p:ph type="title" idx="8" hasCustomPrompt="1"/>
          </p:nvPr>
        </p:nvSpPr>
        <p:spPr>
          <a:xfrm>
            <a:off x="6414361" y="4997787"/>
            <a:ext cx="912800" cy="38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 b="1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9" name="Google Shape;79;p14"/>
          <p:cNvSpPr txBox="1">
            <a:spLocks noGrp="1"/>
          </p:cNvSpPr>
          <p:nvPr>
            <p:ph type="subTitle" idx="1"/>
          </p:nvPr>
        </p:nvSpPr>
        <p:spPr>
          <a:xfrm>
            <a:off x="7587533" y="1759393"/>
            <a:ext cx="3272000" cy="3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80" name="Google Shape;80;p14"/>
          <p:cNvSpPr txBox="1">
            <a:spLocks noGrp="1"/>
          </p:cNvSpPr>
          <p:nvPr>
            <p:ph type="subTitle" idx="9"/>
          </p:nvPr>
        </p:nvSpPr>
        <p:spPr>
          <a:xfrm>
            <a:off x="7587533" y="4060560"/>
            <a:ext cx="3272000" cy="3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81" name="Google Shape;81;p14"/>
          <p:cNvSpPr txBox="1">
            <a:spLocks noGrp="1"/>
          </p:cNvSpPr>
          <p:nvPr>
            <p:ph type="subTitle" idx="13"/>
          </p:nvPr>
        </p:nvSpPr>
        <p:spPr>
          <a:xfrm>
            <a:off x="7587533" y="2883597"/>
            <a:ext cx="3272000" cy="3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82" name="Google Shape;82;p14"/>
          <p:cNvSpPr txBox="1">
            <a:spLocks noGrp="1"/>
          </p:cNvSpPr>
          <p:nvPr>
            <p:ph type="subTitle" idx="14"/>
          </p:nvPr>
        </p:nvSpPr>
        <p:spPr>
          <a:xfrm>
            <a:off x="7587533" y="5210331"/>
            <a:ext cx="3272000" cy="3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83" name="Google Shape;83;p14"/>
          <p:cNvSpPr txBox="1">
            <a:spLocks noGrp="1"/>
          </p:cNvSpPr>
          <p:nvPr>
            <p:ph type="title" idx="15"/>
          </p:nvPr>
        </p:nvSpPr>
        <p:spPr>
          <a:xfrm>
            <a:off x="950967" y="2931733"/>
            <a:ext cx="4555200" cy="7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4000" b="1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b="1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b="1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b="1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b="1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b="1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b="1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b="1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b="1"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053859051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7"/>
          <p:cNvSpPr/>
          <p:nvPr/>
        </p:nvSpPr>
        <p:spPr>
          <a:xfrm>
            <a:off x="10987533" y="5605767"/>
            <a:ext cx="2482000" cy="2482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139" name="Google Shape;139;p17"/>
          <p:cNvGrpSpPr/>
          <p:nvPr/>
        </p:nvGrpSpPr>
        <p:grpSpPr>
          <a:xfrm>
            <a:off x="309600" y="310401"/>
            <a:ext cx="11917200" cy="6577167"/>
            <a:chOff x="232200" y="232800"/>
            <a:chExt cx="8937900" cy="4932875"/>
          </a:xfrm>
        </p:grpSpPr>
        <p:sp>
          <p:nvSpPr>
            <p:cNvPr id="140" name="Google Shape;140;p17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cxnSp>
          <p:nvCxnSpPr>
            <p:cNvPr id="141" name="Google Shape;141;p17"/>
            <p:cNvCxnSpPr/>
            <p:nvPr/>
          </p:nvCxnSpPr>
          <p:spPr>
            <a:xfrm rot="10800000">
              <a:off x="8911200" y="232800"/>
              <a:ext cx="258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2" name="Google Shape;142;p17"/>
            <p:cNvCxnSpPr/>
            <p:nvPr/>
          </p:nvCxnSpPr>
          <p:spPr>
            <a:xfrm>
              <a:off x="233525" y="4913075"/>
              <a:ext cx="0" cy="2526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43" name="Google Shape;143;p17"/>
          <p:cNvSpPr txBox="1">
            <a:spLocks noGrp="1"/>
          </p:cNvSpPr>
          <p:nvPr>
            <p:ph type="title"/>
          </p:nvPr>
        </p:nvSpPr>
        <p:spPr>
          <a:xfrm>
            <a:off x="963168" y="593367"/>
            <a:ext cx="10278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144" name="Google Shape;144;p17"/>
          <p:cNvSpPr txBox="1">
            <a:spLocks noGrp="1"/>
          </p:cNvSpPr>
          <p:nvPr>
            <p:ph type="subTitle" idx="1"/>
          </p:nvPr>
        </p:nvSpPr>
        <p:spPr>
          <a:xfrm>
            <a:off x="951000" y="1356967"/>
            <a:ext cx="10290000" cy="118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534600100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Title and text 3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8"/>
          <p:cNvSpPr/>
          <p:nvPr/>
        </p:nvSpPr>
        <p:spPr>
          <a:xfrm>
            <a:off x="9425967" y="4376967"/>
            <a:ext cx="4935600" cy="49356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147" name="Google Shape;147;p18"/>
          <p:cNvGrpSpPr/>
          <p:nvPr/>
        </p:nvGrpSpPr>
        <p:grpSpPr>
          <a:xfrm>
            <a:off x="-25400" y="310400"/>
            <a:ext cx="11907000" cy="6823000"/>
            <a:chOff x="-19050" y="232800"/>
            <a:chExt cx="8930250" cy="5117250"/>
          </a:xfrm>
        </p:grpSpPr>
        <p:sp>
          <p:nvSpPr>
            <p:cNvPr id="148" name="Google Shape;148;p18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cxnSp>
          <p:nvCxnSpPr>
            <p:cNvPr id="149" name="Google Shape;149;p18"/>
            <p:cNvCxnSpPr/>
            <p:nvPr/>
          </p:nvCxnSpPr>
          <p:spPr>
            <a:xfrm rot="10800000">
              <a:off x="-19050" y="232800"/>
              <a:ext cx="258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0" name="Google Shape;150;p18"/>
            <p:cNvCxnSpPr/>
            <p:nvPr/>
          </p:nvCxnSpPr>
          <p:spPr>
            <a:xfrm rot="10800000">
              <a:off x="8911200" y="4917150"/>
              <a:ext cx="0" cy="4329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51" name="Google Shape;151;p18"/>
          <p:cNvSpPr txBox="1">
            <a:spLocks noGrp="1"/>
          </p:cNvSpPr>
          <p:nvPr>
            <p:ph type="title"/>
          </p:nvPr>
        </p:nvSpPr>
        <p:spPr>
          <a:xfrm>
            <a:off x="963101" y="593367"/>
            <a:ext cx="10278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152" name="Google Shape;152;p18"/>
          <p:cNvSpPr txBox="1">
            <a:spLocks noGrp="1"/>
          </p:cNvSpPr>
          <p:nvPr>
            <p:ph type="subTitle" idx="1"/>
          </p:nvPr>
        </p:nvSpPr>
        <p:spPr>
          <a:xfrm>
            <a:off x="950900" y="1895367"/>
            <a:ext cx="7927200" cy="346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129802078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9"/>
          <p:cNvSpPr/>
          <p:nvPr/>
        </p:nvSpPr>
        <p:spPr>
          <a:xfrm>
            <a:off x="10987533" y="5605767"/>
            <a:ext cx="2482000" cy="2482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155" name="Google Shape;155;p19"/>
          <p:cNvGrpSpPr/>
          <p:nvPr/>
        </p:nvGrpSpPr>
        <p:grpSpPr>
          <a:xfrm>
            <a:off x="309600" y="310400"/>
            <a:ext cx="11984400" cy="6666800"/>
            <a:chOff x="232200" y="232800"/>
            <a:chExt cx="8988300" cy="5000100"/>
          </a:xfrm>
        </p:grpSpPr>
        <p:sp>
          <p:nvSpPr>
            <p:cNvPr id="156" name="Google Shape;156;p19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cxnSp>
          <p:nvCxnSpPr>
            <p:cNvPr id="157" name="Google Shape;157;p19"/>
            <p:cNvCxnSpPr/>
            <p:nvPr/>
          </p:nvCxnSpPr>
          <p:spPr>
            <a:xfrm rot="10800000">
              <a:off x="8911200" y="232800"/>
              <a:ext cx="3093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8" name="Google Shape;158;p19"/>
            <p:cNvCxnSpPr/>
            <p:nvPr/>
          </p:nvCxnSpPr>
          <p:spPr>
            <a:xfrm>
              <a:off x="233525" y="4917300"/>
              <a:ext cx="0" cy="3156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59" name="Google Shape;159;p19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160" name="Google Shape;160;p19"/>
          <p:cNvSpPr txBox="1">
            <a:spLocks noGrp="1"/>
          </p:cNvSpPr>
          <p:nvPr>
            <p:ph type="subTitle" idx="1"/>
          </p:nvPr>
        </p:nvSpPr>
        <p:spPr>
          <a:xfrm>
            <a:off x="1303735" y="3352300"/>
            <a:ext cx="2990000" cy="132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61" name="Google Shape;161;p19"/>
          <p:cNvSpPr txBox="1">
            <a:spLocks noGrp="1"/>
          </p:cNvSpPr>
          <p:nvPr>
            <p:ph type="subTitle" idx="2"/>
          </p:nvPr>
        </p:nvSpPr>
        <p:spPr>
          <a:xfrm>
            <a:off x="4600997" y="3352300"/>
            <a:ext cx="2990000" cy="132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62" name="Google Shape;162;p19"/>
          <p:cNvSpPr txBox="1">
            <a:spLocks noGrp="1"/>
          </p:cNvSpPr>
          <p:nvPr>
            <p:ph type="subTitle" idx="3"/>
          </p:nvPr>
        </p:nvSpPr>
        <p:spPr>
          <a:xfrm>
            <a:off x="7898264" y="3352300"/>
            <a:ext cx="2990000" cy="132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63" name="Google Shape;163;p19"/>
          <p:cNvSpPr txBox="1">
            <a:spLocks noGrp="1"/>
          </p:cNvSpPr>
          <p:nvPr>
            <p:ph type="subTitle" idx="4"/>
          </p:nvPr>
        </p:nvSpPr>
        <p:spPr>
          <a:xfrm>
            <a:off x="1303737" y="3047500"/>
            <a:ext cx="2990000" cy="48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533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3467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3467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3467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3467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3467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3467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3467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3467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64" name="Google Shape;164;p19"/>
          <p:cNvSpPr txBox="1">
            <a:spLocks noGrp="1"/>
          </p:cNvSpPr>
          <p:nvPr>
            <p:ph type="subTitle" idx="5"/>
          </p:nvPr>
        </p:nvSpPr>
        <p:spPr>
          <a:xfrm>
            <a:off x="4600996" y="3047500"/>
            <a:ext cx="2990000" cy="48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533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3467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3467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3467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3467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3467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3467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3467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3467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65" name="Google Shape;165;p19"/>
          <p:cNvSpPr txBox="1">
            <a:spLocks noGrp="1"/>
          </p:cNvSpPr>
          <p:nvPr>
            <p:ph type="subTitle" idx="6"/>
          </p:nvPr>
        </p:nvSpPr>
        <p:spPr>
          <a:xfrm>
            <a:off x="7898263" y="3047500"/>
            <a:ext cx="2990000" cy="48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533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3467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3467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3467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3467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3467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3467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3467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3467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790424566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Title and three columns 1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0"/>
          <p:cNvSpPr/>
          <p:nvPr/>
        </p:nvSpPr>
        <p:spPr>
          <a:xfrm>
            <a:off x="10855967" y="-1182100"/>
            <a:ext cx="2482000" cy="2482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168" name="Google Shape;168;p20"/>
          <p:cNvGrpSpPr/>
          <p:nvPr/>
        </p:nvGrpSpPr>
        <p:grpSpPr>
          <a:xfrm>
            <a:off x="-967" y="1955901"/>
            <a:ext cx="1253200" cy="3102500"/>
            <a:chOff x="-725" y="1466925"/>
            <a:chExt cx="939900" cy="2326875"/>
          </a:xfrm>
        </p:grpSpPr>
        <p:cxnSp>
          <p:nvCxnSpPr>
            <p:cNvPr id="169" name="Google Shape;169;p20"/>
            <p:cNvCxnSpPr/>
            <p:nvPr/>
          </p:nvCxnSpPr>
          <p:spPr>
            <a:xfrm>
              <a:off x="-725" y="1466925"/>
              <a:ext cx="939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0" name="Google Shape;170;p20"/>
            <p:cNvCxnSpPr/>
            <p:nvPr/>
          </p:nvCxnSpPr>
          <p:spPr>
            <a:xfrm>
              <a:off x="-725" y="2668450"/>
              <a:ext cx="939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1" name="Google Shape;171;p20"/>
            <p:cNvCxnSpPr/>
            <p:nvPr/>
          </p:nvCxnSpPr>
          <p:spPr>
            <a:xfrm>
              <a:off x="-725" y="3793800"/>
              <a:ext cx="939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72" name="Google Shape;172;p20"/>
          <p:cNvGrpSpPr/>
          <p:nvPr/>
        </p:nvGrpSpPr>
        <p:grpSpPr>
          <a:xfrm>
            <a:off x="309600" y="310400"/>
            <a:ext cx="11984400" cy="6666800"/>
            <a:chOff x="232200" y="232800"/>
            <a:chExt cx="8988300" cy="5000100"/>
          </a:xfrm>
        </p:grpSpPr>
        <p:sp>
          <p:nvSpPr>
            <p:cNvPr id="173" name="Google Shape;173;p20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cxnSp>
          <p:nvCxnSpPr>
            <p:cNvPr id="174" name="Google Shape;174;p20"/>
            <p:cNvCxnSpPr/>
            <p:nvPr/>
          </p:nvCxnSpPr>
          <p:spPr>
            <a:xfrm rot="10800000">
              <a:off x="8911200" y="232800"/>
              <a:ext cx="3093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5" name="Google Shape;175;p20"/>
            <p:cNvCxnSpPr/>
            <p:nvPr/>
          </p:nvCxnSpPr>
          <p:spPr>
            <a:xfrm>
              <a:off x="233525" y="4917300"/>
              <a:ext cx="0" cy="3156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76" name="Google Shape;176;p20"/>
          <p:cNvSpPr txBox="1">
            <a:spLocks noGrp="1"/>
          </p:cNvSpPr>
          <p:nvPr>
            <p:ph type="title"/>
          </p:nvPr>
        </p:nvSpPr>
        <p:spPr>
          <a:xfrm>
            <a:off x="950967" y="593367"/>
            <a:ext cx="10281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177" name="Google Shape;177;p20"/>
          <p:cNvSpPr txBox="1">
            <a:spLocks noGrp="1"/>
          </p:cNvSpPr>
          <p:nvPr>
            <p:ph type="subTitle" idx="1"/>
          </p:nvPr>
        </p:nvSpPr>
        <p:spPr>
          <a:xfrm>
            <a:off x="2308067" y="2187427"/>
            <a:ext cx="8817600" cy="70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78" name="Google Shape;178;p20"/>
          <p:cNvSpPr txBox="1">
            <a:spLocks noGrp="1"/>
          </p:cNvSpPr>
          <p:nvPr>
            <p:ph type="subTitle" idx="2"/>
          </p:nvPr>
        </p:nvSpPr>
        <p:spPr>
          <a:xfrm>
            <a:off x="2308067" y="3733813"/>
            <a:ext cx="8817600" cy="7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79" name="Google Shape;179;p20"/>
          <p:cNvSpPr txBox="1">
            <a:spLocks noGrp="1"/>
          </p:cNvSpPr>
          <p:nvPr>
            <p:ph type="subTitle" idx="3"/>
          </p:nvPr>
        </p:nvSpPr>
        <p:spPr>
          <a:xfrm>
            <a:off x="2308067" y="5276600"/>
            <a:ext cx="8817600" cy="7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80" name="Google Shape;180;p20"/>
          <p:cNvSpPr txBox="1">
            <a:spLocks noGrp="1"/>
          </p:cNvSpPr>
          <p:nvPr>
            <p:ph type="subTitle" idx="4"/>
          </p:nvPr>
        </p:nvSpPr>
        <p:spPr>
          <a:xfrm>
            <a:off x="2308067" y="1655033"/>
            <a:ext cx="8817600" cy="70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533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81" name="Google Shape;181;p20"/>
          <p:cNvSpPr txBox="1">
            <a:spLocks noGrp="1"/>
          </p:cNvSpPr>
          <p:nvPr>
            <p:ph type="subTitle" idx="5"/>
          </p:nvPr>
        </p:nvSpPr>
        <p:spPr>
          <a:xfrm>
            <a:off x="2308067" y="3193867"/>
            <a:ext cx="8817600" cy="70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533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82" name="Google Shape;182;p20"/>
          <p:cNvSpPr txBox="1">
            <a:spLocks noGrp="1"/>
          </p:cNvSpPr>
          <p:nvPr>
            <p:ph type="subTitle" idx="6"/>
          </p:nvPr>
        </p:nvSpPr>
        <p:spPr>
          <a:xfrm>
            <a:off x="2308067" y="4729101"/>
            <a:ext cx="8817600" cy="70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533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061775124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Title and three columns 2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1"/>
          <p:cNvSpPr/>
          <p:nvPr/>
        </p:nvSpPr>
        <p:spPr>
          <a:xfrm>
            <a:off x="10987533" y="-1235367"/>
            <a:ext cx="2482000" cy="2482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185" name="Google Shape;185;p21"/>
          <p:cNvGrpSpPr/>
          <p:nvPr/>
        </p:nvGrpSpPr>
        <p:grpSpPr>
          <a:xfrm>
            <a:off x="309600" y="-80133"/>
            <a:ext cx="12093600" cy="6636533"/>
            <a:chOff x="232200" y="-60100"/>
            <a:chExt cx="9070200" cy="4977400"/>
          </a:xfrm>
        </p:grpSpPr>
        <p:sp>
          <p:nvSpPr>
            <p:cNvPr id="186" name="Google Shape;186;p21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cxnSp>
          <p:nvCxnSpPr>
            <p:cNvPr id="187" name="Google Shape;187;p21"/>
            <p:cNvCxnSpPr/>
            <p:nvPr/>
          </p:nvCxnSpPr>
          <p:spPr>
            <a:xfrm rot="10800000">
              <a:off x="232200" y="-60100"/>
              <a:ext cx="0" cy="296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8" name="Google Shape;188;p21"/>
            <p:cNvCxnSpPr/>
            <p:nvPr/>
          </p:nvCxnSpPr>
          <p:spPr>
            <a:xfrm>
              <a:off x="8904900" y="4917300"/>
              <a:ext cx="3975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89" name="Google Shape;189;p21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190" name="Google Shape;190;p21"/>
          <p:cNvSpPr txBox="1">
            <a:spLocks noGrp="1"/>
          </p:cNvSpPr>
          <p:nvPr>
            <p:ph type="subTitle" idx="1"/>
          </p:nvPr>
        </p:nvSpPr>
        <p:spPr>
          <a:xfrm>
            <a:off x="2709800" y="2087500"/>
            <a:ext cx="6502400" cy="7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91" name="Google Shape;191;p21"/>
          <p:cNvSpPr txBox="1">
            <a:spLocks noGrp="1"/>
          </p:cNvSpPr>
          <p:nvPr>
            <p:ph type="subTitle" idx="2"/>
          </p:nvPr>
        </p:nvSpPr>
        <p:spPr>
          <a:xfrm>
            <a:off x="3522609" y="3631417"/>
            <a:ext cx="6502400" cy="7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92" name="Google Shape;192;p21"/>
          <p:cNvSpPr txBox="1">
            <a:spLocks noGrp="1"/>
          </p:cNvSpPr>
          <p:nvPr>
            <p:ph type="subTitle" idx="3"/>
          </p:nvPr>
        </p:nvSpPr>
        <p:spPr>
          <a:xfrm>
            <a:off x="4335409" y="5175333"/>
            <a:ext cx="6502400" cy="7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93" name="Google Shape;193;p21"/>
          <p:cNvSpPr txBox="1">
            <a:spLocks noGrp="1"/>
          </p:cNvSpPr>
          <p:nvPr>
            <p:ph type="subTitle" idx="4"/>
          </p:nvPr>
        </p:nvSpPr>
        <p:spPr>
          <a:xfrm>
            <a:off x="2709800" y="1671500"/>
            <a:ext cx="6502400" cy="57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533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3467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3467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3467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3467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3467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3467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3467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3467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94" name="Google Shape;194;p21"/>
          <p:cNvSpPr txBox="1">
            <a:spLocks noGrp="1"/>
          </p:cNvSpPr>
          <p:nvPr>
            <p:ph type="subTitle" idx="5"/>
          </p:nvPr>
        </p:nvSpPr>
        <p:spPr>
          <a:xfrm>
            <a:off x="3522600" y="3216367"/>
            <a:ext cx="6502400" cy="57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533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3467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3467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3467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3467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3467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3467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3467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3467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95" name="Google Shape;195;p21"/>
          <p:cNvSpPr txBox="1">
            <a:spLocks noGrp="1"/>
          </p:cNvSpPr>
          <p:nvPr>
            <p:ph type="subTitle" idx="6"/>
          </p:nvPr>
        </p:nvSpPr>
        <p:spPr>
          <a:xfrm>
            <a:off x="4335400" y="4761233"/>
            <a:ext cx="6502400" cy="57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533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3467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3467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3467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3467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3467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3467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3467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3467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10731193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2"/>
          <p:cNvSpPr/>
          <p:nvPr/>
        </p:nvSpPr>
        <p:spPr>
          <a:xfrm>
            <a:off x="10855967" y="-1182100"/>
            <a:ext cx="2482000" cy="2482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198" name="Google Shape;198;p22"/>
          <p:cNvGrpSpPr/>
          <p:nvPr/>
        </p:nvGrpSpPr>
        <p:grpSpPr>
          <a:xfrm>
            <a:off x="-25400" y="310400"/>
            <a:ext cx="12252200" cy="6246000"/>
            <a:chOff x="-19050" y="232800"/>
            <a:chExt cx="9189150" cy="4684500"/>
          </a:xfrm>
        </p:grpSpPr>
        <p:sp>
          <p:nvSpPr>
            <p:cNvPr id="199" name="Google Shape;199;p22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cxnSp>
          <p:nvCxnSpPr>
            <p:cNvPr id="200" name="Google Shape;200;p22"/>
            <p:cNvCxnSpPr/>
            <p:nvPr/>
          </p:nvCxnSpPr>
          <p:spPr>
            <a:xfrm rot="10800000">
              <a:off x="-19050" y="232800"/>
              <a:ext cx="258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1" name="Google Shape;201;p22"/>
            <p:cNvCxnSpPr/>
            <p:nvPr/>
          </p:nvCxnSpPr>
          <p:spPr>
            <a:xfrm rot="10800000">
              <a:off x="8911200" y="4917300"/>
              <a:ext cx="258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02" name="Google Shape;202;p22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203" name="Google Shape;203;p22"/>
          <p:cNvSpPr txBox="1">
            <a:spLocks noGrp="1"/>
          </p:cNvSpPr>
          <p:nvPr>
            <p:ph type="subTitle" idx="1"/>
          </p:nvPr>
        </p:nvSpPr>
        <p:spPr>
          <a:xfrm>
            <a:off x="2350095" y="2336967"/>
            <a:ext cx="3583200" cy="12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204" name="Google Shape;204;p22"/>
          <p:cNvSpPr txBox="1">
            <a:spLocks noGrp="1"/>
          </p:cNvSpPr>
          <p:nvPr>
            <p:ph type="subTitle" idx="2"/>
          </p:nvPr>
        </p:nvSpPr>
        <p:spPr>
          <a:xfrm>
            <a:off x="6843556" y="2336967"/>
            <a:ext cx="3583200" cy="12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205" name="Google Shape;205;p22"/>
          <p:cNvSpPr txBox="1">
            <a:spLocks noGrp="1"/>
          </p:cNvSpPr>
          <p:nvPr>
            <p:ph type="subTitle" idx="3"/>
          </p:nvPr>
        </p:nvSpPr>
        <p:spPr>
          <a:xfrm>
            <a:off x="2350095" y="4448967"/>
            <a:ext cx="3583200" cy="12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206" name="Google Shape;206;p22"/>
          <p:cNvSpPr txBox="1">
            <a:spLocks noGrp="1"/>
          </p:cNvSpPr>
          <p:nvPr>
            <p:ph type="subTitle" idx="4"/>
          </p:nvPr>
        </p:nvSpPr>
        <p:spPr>
          <a:xfrm>
            <a:off x="6843556" y="4448967"/>
            <a:ext cx="3583200" cy="12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207" name="Google Shape;207;p22"/>
          <p:cNvSpPr txBox="1">
            <a:spLocks noGrp="1"/>
          </p:cNvSpPr>
          <p:nvPr>
            <p:ph type="subTitle" idx="5"/>
          </p:nvPr>
        </p:nvSpPr>
        <p:spPr>
          <a:xfrm>
            <a:off x="2350095" y="2032267"/>
            <a:ext cx="3583200" cy="47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533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208" name="Google Shape;208;p22"/>
          <p:cNvSpPr txBox="1">
            <a:spLocks noGrp="1"/>
          </p:cNvSpPr>
          <p:nvPr>
            <p:ph type="subTitle" idx="6"/>
          </p:nvPr>
        </p:nvSpPr>
        <p:spPr>
          <a:xfrm>
            <a:off x="6843556" y="2032267"/>
            <a:ext cx="3583200" cy="47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533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209" name="Google Shape;209;p22"/>
          <p:cNvSpPr txBox="1">
            <a:spLocks noGrp="1"/>
          </p:cNvSpPr>
          <p:nvPr>
            <p:ph type="subTitle" idx="7"/>
          </p:nvPr>
        </p:nvSpPr>
        <p:spPr>
          <a:xfrm>
            <a:off x="2350095" y="4122451"/>
            <a:ext cx="3583200" cy="47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533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210" name="Google Shape;210;p22"/>
          <p:cNvSpPr txBox="1">
            <a:spLocks noGrp="1"/>
          </p:cNvSpPr>
          <p:nvPr>
            <p:ph type="subTitle" idx="8"/>
          </p:nvPr>
        </p:nvSpPr>
        <p:spPr>
          <a:xfrm>
            <a:off x="6843556" y="4122451"/>
            <a:ext cx="3583200" cy="47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533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744536019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3"/>
          <p:cNvSpPr/>
          <p:nvPr/>
        </p:nvSpPr>
        <p:spPr>
          <a:xfrm>
            <a:off x="10855967" y="-1182100"/>
            <a:ext cx="2482000" cy="2482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213" name="Google Shape;213;p23"/>
          <p:cNvGrpSpPr/>
          <p:nvPr/>
        </p:nvGrpSpPr>
        <p:grpSpPr>
          <a:xfrm>
            <a:off x="309600" y="310400"/>
            <a:ext cx="11984400" cy="6666800"/>
            <a:chOff x="232200" y="232800"/>
            <a:chExt cx="8988300" cy="5000100"/>
          </a:xfrm>
        </p:grpSpPr>
        <p:sp>
          <p:nvSpPr>
            <p:cNvPr id="214" name="Google Shape;214;p23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cxnSp>
          <p:nvCxnSpPr>
            <p:cNvPr id="215" name="Google Shape;215;p23"/>
            <p:cNvCxnSpPr/>
            <p:nvPr/>
          </p:nvCxnSpPr>
          <p:spPr>
            <a:xfrm rot="10800000">
              <a:off x="8911200" y="232800"/>
              <a:ext cx="3093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6" name="Google Shape;216;p23"/>
            <p:cNvCxnSpPr/>
            <p:nvPr/>
          </p:nvCxnSpPr>
          <p:spPr>
            <a:xfrm>
              <a:off x="233525" y="4917300"/>
              <a:ext cx="0" cy="3156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17" name="Google Shape;217;p23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218" name="Google Shape;218;p23"/>
          <p:cNvSpPr txBox="1">
            <a:spLocks noGrp="1"/>
          </p:cNvSpPr>
          <p:nvPr>
            <p:ph type="subTitle" idx="1"/>
          </p:nvPr>
        </p:nvSpPr>
        <p:spPr>
          <a:xfrm>
            <a:off x="1165512" y="2861305"/>
            <a:ext cx="2932800" cy="8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219" name="Google Shape;219;p23"/>
          <p:cNvSpPr txBox="1">
            <a:spLocks noGrp="1"/>
          </p:cNvSpPr>
          <p:nvPr>
            <p:ph type="subTitle" idx="2"/>
          </p:nvPr>
        </p:nvSpPr>
        <p:spPr>
          <a:xfrm>
            <a:off x="4426400" y="2861305"/>
            <a:ext cx="2932800" cy="8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220" name="Google Shape;220;p23"/>
          <p:cNvSpPr txBox="1">
            <a:spLocks noGrp="1"/>
          </p:cNvSpPr>
          <p:nvPr>
            <p:ph type="subTitle" idx="3"/>
          </p:nvPr>
        </p:nvSpPr>
        <p:spPr>
          <a:xfrm>
            <a:off x="1165512" y="4847700"/>
            <a:ext cx="2932800" cy="8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221" name="Google Shape;221;p23"/>
          <p:cNvSpPr txBox="1">
            <a:spLocks noGrp="1"/>
          </p:cNvSpPr>
          <p:nvPr>
            <p:ph type="subTitle" idx="4"/>
          </p:nvPr>
        </p:nvSpPr>
        <p:spPr>
          <a:xfrm>
            <a:off x="4426400" y="4847700"/>
            <a:ext cx="2932800" cy="8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222" name="Google Shape;222;p23"/>
          <p:cNvSpPr txBox="1">
            <a:spLocks noGrp="1"/>
          </p:cNvSpPr>
          <p:nvPr>
            <p:ph type="subTitle" idx="5"/>
          </p:nvPr>
        </p:nvSpPr>
        <p:spPr>
          <a:xfrm>
            <a:off x="7687288" y="2861305"/>
            <a:ext cx="2932800" cy="8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223" name="Google Shape;223;p23"/>
          <p:cNvSpPr txBox="1">
            <a:spLocks noGrp="1"/>
          </p:cNvSpPr>
          <p:nvPr>
            <p:ph type="subTitle" idx="6"/>
          </p:nvPr>
        </p:nvSpPr>
        <p:spPr>
          <a:xfrm>
            <a:off x="7687288" y="4847700"/>
            <a:ext cx="2932800" cy="8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224" name="Google Shape;224;p23"/>
          <p:cNvSpPr txBox="1">
            <a:spLocks noGrp="1"/>
          </p:cNvSpPr>
          <p:nvPr>
            <p:ph type="subTitle" idx="7"/>
          </p:nvPr>
        </p:nvSpPr>
        <p:spPr>
          <a:xfrm>
            <a:off x="1163112" y="2359100"/>
            <a:ext cx="2937600" cy="65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533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225" name="Google Shape;225;p23"/>
          <p:cNvSpPr txBox="1">
            <a:spLocks noGrp="1"/>
          </p:cNvSpPr>
          <p:nvPr>
            <p:ph type="subTitle" idx="8"/>
          </p:nvPr>
        </p:nvSpPr>
        <p:spPr>
          <a:xfrm>
            <a:off x="4424000" y="2359100"/>
            <a:ext cx="2937600" cy="65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533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226" name="Google Shape;226;p23"/>
          <p:cNvSpPr txBox="1">
            <a:spLocks noGrp="1"/>
          </p:cNvSpPr>
          <p:nvPr>
            <p:ph type="subTitle" idx="9"/>
          </p:nvPr>
        </p:nvSpPr>
        <p:spPr>
          <a:xfrm>
            <a:off x="7684888" y="2359100"/>
            <a:ext cx="2937600" cy="65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533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227" name="Google Shape;227;p23"/>
          <p:cNvSpPr txBox="1">
            <a:spLocks noGrp="1"/>
          </p:cNvSpPr>
          <p:nvPr>
            <p:ph type="subTitle" idx="13"/>
          </p:nvPr>
        </p:nvSpPr>
        <p:spPr>
          <a:xfrm>
            <a:off x="1163112" y="4345235"/>
            <a:ext cx="2937600" cy="65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533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228" name="Google Shape;228;p23"/>
          <p:cNvSpPr txBox="1">
            <a:spLocks noGrp="1"/>
          </p:cNvSpPr>
          <p:nvPr>
            <p:ph type="subTitle" idx="14"/>
          </p:nvPr>
        </p:nvSpPr>
        <p:spPr>
          <a:xfrm>
            <a:off x="4424000" y="4345235"/>
            <a:ext cx="2937600" cy="65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533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229" name="Google Shape;229;p23"/>
          <p:cNvSpPr txBox="1">
            <a:spLocks noGrp="1"/>
          </p:cNvSpPr>
          <p:nvPr>
            <p:ph type="subTitle" idx="15"/>
          </p:nvPr>
        </p:nvSpPr>
        <p:spPr>
          <a:xfrm>
            <a:off x="7684888" y="4345235"/>
            <a:ext cx="2937600" cy="65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533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194049600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4"/>
          <p:cNvSpPr/>
          <p:nvPr/>
        </p:nvSpPr>
        <p:spPr>
          <a:xfrm>
            <a:off x="8412233" y="3315967"/>
            <a:ext cx="5657600" cy="56576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232" name="Google Shape;232;p24"/>
          <p:cNvGrpSpPr/>
          <p:nvPr/>
        </p:nvGrpSpPr>
        <p:grpSpPr>
          <a:xfrm>
            <a:off x="-92700" y="719333"/>
            <a:ext cx="12607333" cy="5425600"/>
            <a:chOff x="-69525" y="539500"/>
            <a:chExt cx="9455500" cy="4069200"/>
          </a:xfrm>
        </p:grpSpPr>
        <p:grpSp>
          <p:nvGrpSpPr>
            <p:cNvPr id="233" name="Google Shape;233;p24"/>
            <p:cNvGrpSpPr/>
            <p:nvPr/>
          </p:nvGrpSpPr>
          <p:grpSpPr>
            <a:xfrm>
              <a:off x="713225" y="539500"/>
              <a:ext cx="8672750" cy="4069200"/>
              <a:chOff x="713225" y="539500"/>
              <a:chExt cx="8672750" cy="4069200"/>
            </a:xfrm>
          </p:grpSpPr>
          <p:sp>
            <p:nvSpPr>
              <p:cNvPr id="234" name="Google Shape;234;p24"/>
              <p:cNvSpPr/>
              <p:nvPr/>
            </p:nvSpPr>
            <p:spPr>
              <a:xfrm>
                <a:off x="713225" y="539500"/>
                <a:ext cx="7717500" cy="4069200"/>
              </a:xfrm>
              <a:prstGeom prst="rect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cxnSp>
            <p:nvCxnSpPr>
              <p:cNvPr id="235" name="Google Shape;235;p24"/>
              <p:cNvCxnSpPr/>
              <p:nvPr/>
            </p:nvCxnSpPr>
            <p:spPr>
              <a:xfrm>
                <a:off x="8407675" y="4608575"/>
                <a:ext cx="9783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236" name="Google Shape;236;p24"/>
            <p:cNvCxnSpPr/>
            <p:nvPr/>
          </p:nvCxnSpPr>
          <p:spPr>
            <a:xfrm rot="10800000">
              <a:off x="-69525" y="539500"/>
              <a:ext cx="7890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37" name="Google Shape;237;p24"/>
          <p:cNvSpPr txBox="1">
            <a:spLocks noGrp="1"/>
          </p:cNvSpPr>
          <p:nvPr>
            <p:ph type="title" hasCustomPrompt="1"/>
          </p:nvPr>
        </p:nvSpPr>
        <p:spPr>
          <a:xfrm>
            <a:off x="943433" y="719333"/>
            <a:ext cx="5401600" cy="10252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933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38" name="Google Shape;238;p24"/>
          <p:cNvSpPr txBox="1">
            <a:spLocks noGrp="1"/>
          </p:cNvSpPr>
          <p:nvPr>
            <p:ph type="subTitle" idx="1"/>
          </p:nvPr>
        </p:nvSpPr>
        <p:spPr>
          <a:xfrm>
            <a:off x="943433" y="1744523"/>
            <a:ext cx="5401600" cy="5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239" name="Google Shape;239;p24"/>
          <p:cNvSpPr txBox="1">
            <a:spLocks noGrp="1"/>
          </p:cNvSpPr>
          <p:nvPr>
            <p:ph type="title" idx="2" hasCustomPrompt="1"/>
          </p:nvPr>
        </p:nvSpPr>
        <p:spPr>
          <a:xfrm>
            <a:off x="943433" y="2535132"/>
            <a:ext cx="5401600" cy="10252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933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40" name="Google Shape;240;p24"/>
          <p:cNvSpPr txBox="1">
            <a:spLocks noGrp="1"/>
          </p:cNvSpPr>
          <p:nvPr>
            <p:ph type="subTitle" idx="3"/>
          </p:nvPr>
        </p:nvSpPr>
        <p:spPr>
          <a:xfrm>
            <a:off x="943433" y="3560327"/>
            <a:ext cx="5401600" cy="5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241" name="Google Shape;241;p24"/>
          <p:cNvSpPr txBox="1">
            <a:spLocks noGrp="1"/>
          </p:cNvSpPr>
          <p:nvPr>
            <p:ph type="title" idx="4" hasCustomPrompt="1"/>
          </p:nvPr>
        </p:nvSpPr>
        <p:spPr>
          <a:xfrm>
            <a:off x="943433" y="4350931"/>
            <a:ext cx="5401600" cy="10252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933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42" name="Google Shape;242;p24"/>
          <p:cNvSpPr txBox="1">
            <a:spLocks noGrp="1"/>
          </p:cNvSpPr>
          <p:nvPr>
            <p:ph type="subTitle" idx="5"/>
          </p:nvPr>
        </p:nvSpPr>
        <p:spPr>
          <a:xfrm>
            <a:off x="943433" y="5376131"/>
            <a:ext cx="5401600" cy="5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773732048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5"/>
          <p:cNvSpPr/>
          <p:nvPr/>
        </p:nvSpPr>
        <p:spPr>
          <a:xfrm>
            <a:off x="10987533" y="-1235367"/>
            <a:ext cx="2482000" cy="2482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245" name="Google Shape;245;p25"/>
          <p:cNvGrpSpPr/>
          <p:nvPr/>
        </p:nvGrpSpPr>
        <p:grpSpPr>
          <a:xfrm>
            <a:off x="-25400" y="310400"/>
            <a:ext cx="12252200" cy="6246000"/>
            <a:chOff x="-19050" y="232800"/>
            <a:chExt cx="9189150" cy="4684500"/>
          </a:xfrm>
        </p:grpSpPr>
        <p:sp>
          <p:nvSpPr>
            <p:cNvPr id="246" name="Google Shape;246;p25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cxnSp>
          <p:nvCxnSpPr>
            <p:cNvPr id="247" name="Google Shape;247;p25"/>
            <p:cNvCxnSpPr/>
            <p:nvPr/>
          </p:nvCxnSpPr>
          <p:spPr>
            <a:xfrm rot="10800000">
              <a:off x="-19050" y="4917300"/>
              <a:ext cx="258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8" name="Google Shape;248;p25"/>
            <p:cNvCxnSpPr/>
            <p:nvPr/>
          </p:nvCxnSpPr>
          <p:spPr>
            <a:xfrm rot="10800000">
              <a:off x="8911200" y="232800"/>
              <a:ext cx="258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49" name="Google Shape;249;p25"/>
          <p:cNvSpPr txBox="1">
            <a:spLocks noGrp="1"/>
          </p:cNvSpPr>
          <p:nvPr>
            <p:ph type="title"/>
          </p:nvPr>
        </p:nvSpPr>
        <p:spPr>
          <a:xfrm>
            <a:off x="963168" y="593367"/>
            <a:ext cx="10278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5273771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6"/>
          <p:cNvSpPr/>
          <p:nvPr/>
        </p:nvSpPr>
        <p:spPr>
          <a:xfrm>
            <a:off x="-1232467" y="5605767"/>
            <a:ext cx="2482000" cy="2482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252" name="Google Shape;252;p26"/>
          <p:cNvGrpSpPr/>
          <p:nvPr/>
        </p:nvGrpSpPr>
        <p:grpSpPr>
          <a:xfrm>
            <a:off x="309600" y="310400"/>
            <a:ext cx="11984400" cy="6619067"/>
            <a:chOff x="232200" y="232800"/>
            <a:chExt cx="8988300" cy="4964300"/>
          </a:xfrm>
        </p:grpSpPr>
        <p:sp>
          <p:nvSpPr>
            <p:cNvPr id="253" name="Google Shape;253;p26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cxnSp>
          <p:nvCxnSpPr>
            <p:cNvPr id="254" name="Google Shape;254;p26"/>
            <p:cNvCxnSpPr/>
            <p:nvPr/>
          </p:nvCxnSpPr>
          <p:spPr>
            <a:xfrm rot="10800000">
              <a:off x="8911200" y="232800"/>
              <a:ext cx="3093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5" name="Google Shape;255;p26"/>
            <p:cNvCxnSpPr/>
            <p:nvPr/>
          </p:nvCxnSpPr>
          <p:spPr>
            <a:xfrm rot="10800000">
              <a:off x="232200" y="4890500"/>
              <a:ext cx="0" cy="3066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56" name="Google Shape;256;p26"/>
          <p:cNvSpPr txBox="1">
            <a:spLocks noGrp="1"/>
          </p:cNvSpPr>
          <p:nvPr>
            <p:ph type="title"/>
          </p:nvPr>
        </p:nvSpPr>
        <p:spPr>
          <a:xfrm>
            <a:off x="963168" y="593367"/>
            <a:ext cx="10278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5678214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1">
  <p:cSld name="Table of contents 1">
    <p:bg>
      <p:bgPr>
        <a:solidFill>
          <a:schemeClr val="accent5"/>
        </a:soli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5"/>
          <p:cNvSpPr txBox="1">
            <a:spLocks noGrp="1"/>
          </p:cNvSpPr>
          <p:nvPr>
            <p:ph type="title" hasCustomPrompt="1"/>
          </p:nvPr>
        </p:nvSpPr>
        <p:spPr>
          <a:xfrm>
            <a:off x="1087317" y="3994300"/>
            <a:ext cx="811200" cy="53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 b="1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6" name="Google Shape;86;p15"/>
          <p:cNvSpPr txBox="1">
            <a:spLocks noGrp="1"/>
          </p:cNvSpPr>
          <p:nvPr>
            <p:ph type="title" idx="2"/>
          </p:nvPr>
        </p:nvSpPr>
        <p:spPr>
          <a:xfrm>
            <a:off x="2177917" y="3909067"/>
            <a:ext cx="3911200" cy="43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 b="1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87" name="Google Shape;87;p15"/>
          <p:cNvSpPr txBox="1">
            <a:spLocks noGrp="1"/>
          </p:cNvSpPr>
          <p:nvPr>
            <p:ph type="subTitle" idx="1"/>
          </p:nvPr>
        </p:nvSpPr>
        <p:spPr>
          <a:xfrm>
            <a:off x="2177917" y="4276472"/>
            <a:ext cx="3911200" cy="6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88" name="Google Shape;88;p15"/>
          <p:cNvSpPr/>
          <p:nvPr/>
        </p:nvSpPr>
        <p:spPr>
          <a:xfrm rot="10800000">
            <a:off x="-26500" y="-17781"/>
            <a:ext cx="12270800" cy="3586800"/>
          </a:xfrm>
          <a:prstGeom prst="triangle">
            <a:avLst>
              <a:gd name="adj" fmla="val 49898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9" name="Google Shape;89;p15"/>
          <p:cNvSpPr txBox="1">
            <a:spLocks noGrp="1"/>
          </p:cNvSpPr>
          <p:nvPr>
            <p:ph type="title" idx="3" hasCustomPrompt="1"/>
          </p:nvPr>
        </p:nvSpPr>
        <p:spPr>
          <a:xfrm>
            <a:off x="1087317" y="5185000"/>
            <a:ext cx="811200" cy="53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 b="1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0" name="Google Shape;90;p15"/>
          <p:cNvSpPr txBox="1">
            <a:spLocks noGrp="1"/>
          </p:cNvSpPr>
          <p:nvPr>
            <p:ph type="title" idx="4"/>
          </p:nvPr>
        </p:nvSpPr>
        <p:spPr>
          <a:xfrm>
            <a:off x="2177917" y="5099761"/>
            <a:ext cx="3911200" cy="43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 b="1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91" name="Google Shape;91;p15"/>
          <p:cNvSpPr txBox="1">
            <a:spLocks noGrp="1"/>
          </p:cNvSpPr>
          <p:nvPr>
            <p:ph type="subTitle" idx="5"/>
          </p:nvPr>
        </p:nvSpPr>
        <p:spPr>
          <a:xfrm>
            <a:off x="2177917" y="5467167"/>
            <a:ext cx="3911200" cy="6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92" name="Google Shape;92;p15"/>
          <p:cNvSpPr txBox="1">
            <a:spLocks noGrp="1"/>
          </p:cNvSpPr>
          <p:nvPr>
            <p:ph type="title" idx="6" hasCustomPrompt="1"/>
          </p:nvPr>
        </p:nvSpPr>
        <p:spPr>
          <a:xfrm>
            <a:off x="6058500" y="3994300"/>
            <a:ext cx="811200" cy="53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 b="1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3" name="Google Shape;93;p15"/>
          <p:cNvSpPr txBox="1">
            <a:spLocks noGrp="1"/>
          </p:cNvSpPr>
          <p:nvPr>
            <p:ph type="title" idx="7"/>
          </p:nvPr>
        </p:nvSpPr>
        <p:spPr>
          <a:xfrm>
            <a:off x="7193547" y="3909067"/>
            <a:ext cx="3911200" cy="43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 b="1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94" name="Google Shape;94;p15"/>
          <p:cNvSpPr txBox="1">
            <a:spLocks noGrp="1"/>
          </p:cNvSpPr>
          <p:nvPr>
            <p:ph type="subTitle" idx="8"/>
          </p:nvPr>
        </p:nvSpPr>
        <p:spPr>
          <a:xfrm>
            <a:off x="7193547" y="4276472"/>
            <a:ext cx="3911200" cy="6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95" name="Google Shape;95;p15"/>
          <p:cNvSpPr txBox="1">
            <a:spLocks noGrp="1"/>
          </p:cNvSpPr>
          <p:nvPr>
            <p:ph type="title" idx="9" hasCustomPrompt="1"/>
          </p:nvPr>
        </p:nvSpPr>
        <p:spPr>
          <a:xfrm>
            <a:off x="6058500" y="5185000"/>
            <a:ext cx="811200" cy="53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 b="1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6" name="Google Shape;96;p15"/>
          <p:cNvSpPr txBox="1">
            <a:spLocks noGrp="1"/>
          </p:cNvSpPr>
          <p:nvPr>
            <p:ph type="title" idx="13"/>
          </p:nvPr>
        </p:nvSpPr>
        <p:spPr>
          <a:xfrm>
            <a:off x="7193547" y="5099763"/>
            <a:ext cx="3911200" cy="43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 b="1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97" name="Google Shape;97;p15"/>
          <p:cNvSpPr txBox="1">
            <a:spLocks noGrp="1"/>
          </p:cNvSpPr>
          <p:nvPr>
            <p:ph type="subTitle" idx="14"/>
          </p:nvPr>
        </p:nvSpPr>
        <p:spPr>
          <a:xfrm>
            <a:off x="7193547" y="5467168"/>
            <a:ext cx="3911200" cy="6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cxnSp>
        <p:nvCxnSpPr>
          <p:cNvPr id="98" name="Google Shape;98;p15"/>
          <p:cNvCxnSpPr/>
          <p:nvPr/>
        </p:nvCxnSpPr>
        <p:spPr>
          <a:xfrm rot="10800000">
            <a:off x="-2989300" y="2546300"/>
            <a:ext cx="6426400" cy="58928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9" name="Google Shape;99;p15"/>
          <p:cNvCxnSpPr/>
          <p:nvPr/>
        </p:nvCxnSpPr>
        <p:spPr>
          <a:xfrm rot="10800000" flipH="1">
            <a:off x="8754900" y="2507000"/>
            <a:ext cx="6426400" cy="58928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0" name="Google Shape;100;p15"/>
          <p:cNvSpPr txBox="1">
            <a:spLocks noGrp="1"/>
          </p:cNvSpPr>
          <p:nvPr>
            <p:ph type="title" idx="15"/>
          </p:nvPr>
        </p:nvSpPr>
        <p:spPr>
          <a:xfrm>
            <a:off x="950967" y="707633"/>
            <a:ext cx="10281200" cy="7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4000" b="1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456889872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7"/>
          <p:cNvSpPr/>
          <p:nvPr/>
        </p:nvSpPr>
        <p:spPr>
          <a:xfrm>
            <a:off x="8902800" y="-12067"/>
            <a:ext cx="6882000" cy="6882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259" name="Google Shape;259;p27"/>
          <p:cNvGrpSpPr/>
          <p:nvPr/>
        </p:nvGrpSpPr>
        <p:grpSpPr>
          <a:xfrm>
            <a:off x="950964" y="-105400"/>
            <a:ext cx="11721467" cy="6250167"/>
            <a:chOff x="-669332" y="-79050"/>
            <a:chExt cx="10173707" cy="4687625"/>
          </a:xfrm>
        </p:grpSpPr>
        <p:sp>
          <p:nvSpPr>
            <p:cNvPr id="260" name="Google Shape;260;p27"/>
            <p:cNvSpPr/>
            <p:nvPr/>
          </p:nvSpPr>
          <p:spPr>
            <a:xfrm>
              <a:off x="-669325" y="533550"/>
              <a:ext cx="9100200" cy="40749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cxnSp>
          <p:nvCxnSpPr>
            <p:cNvPr id="261" name="Google Shape;261;p27"/>
            <p:cNvCxnSpPr/>
            <p:nvPr/>
          </p:nvCxnSpPr>
          <p:spPr>
            <a:xfrm rot="10800000">
              <a:off x="-669332" y="-79050"/>
              <a:ext cx="0" cy="6249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2" name="Google Shape;262;p27"/>
            <p:cNvCxnSpPr/>
            <p:nvPr/>
          </p:nvCxnSpPr>
          <p:spPr>
            <a:xfrm>
              <a:off x="8425275" y="4608575"/>
              <a:ext cx="10791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63" name="Google Shape;263;p27"/>
          <p:cNvSpPr txBox="1">
            <a:spLocks noGrp="1"/>
          </p:cNvSpPr>
          <p:nvPr>
            <p:ph type="title"/>
          </p:nvPr>
        </p:nvSpPr>
        <p:spPr>
          <a:xfrm>
            <a:off x="1459017" y="1037767"/>
            <a:ext cx="5930800" cy="141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7733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264" name="Google Shape;264;p27"/>
          <p:cNvSpPr txBox="1">
            <a:spLocks noGrp="1"/>
          </p:cNvSpPr>
          <p:nvPr>
            <p:ph type="subTitle" idx="1"/>
          </p:nvPr>
        </p:nvSpPr>
        <p:spPr>
          <a:xfrm>
            <a:off x="1458967" y="2202016"/>
            <a:ext cx="5930800" cy="163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265" name="Google Shape;265;p27"/>
          <p:cNvSpPr txBox="1"/>
          <p:nvPr/>
        </p:nvSpPr>
        <p:spPr>
          <a:xfrm>
            <a:off x="1458967" y="4511767"/>
            <a:ext cx="7729600" cy="7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CREDITS: This presentation template was created by </a:t>
            </a:r>
            <a:r>
              <a:rPr lang="en" sz="1600" b="1" u="sng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6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,</a:t>
            </a:r>
            <a:r>
              <a:rPr lang="en" sz="16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 and includes icons, infographics &amp; images by </a:t>
            </a:r>
            <a:r>
              <a:rPr lang="en" sz="1600" b="1" u="sng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600" b="1" u="sng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 </a:t>
            </a:r>
            <a:endParaRPr sz="1600" b="1" u="sng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</p:spTree>
    <p:extLst>
      <p:ext uri="{BB962C8B-B14F-4D97-AF65-F5344CB8AC3E}">
        <p14:creationId xmlns:p14="http://schemas.microsoft.com/office/powerpoint/2010/main" val="1656552136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8"/>
          <p:cNvSpPr/>
          <p:nvPr/>
        </p:nvSpPr>
        <p:spPr>
          <a:xfrm>
            <a:off x="10987533" y="5605767"/>
            <a:ext cx="2482000" cy="2482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268" name="Google Shape;268;p28"/>
          <p:cNvGrpSpPr/>
          <p:nvPr/>
        </p:nvGrpSpPr>
        <p:grpSpPr>
          <a:xfrm>
            <a:off x="309600" y="-65867"/>
            <a:ext cx="11572000" cy="7001067"/>
            <a:chOff x="232200" y="-49400"/>
            <a:chExt cx="8679000" cy="5250800"/>
          </a:xfrm>
        </p:grpSpPr>
        <p:sp>
          <p:nvSpPr>
            <p:cNvPr id="269" name="Google Shape;269;p28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grpSp>
          <p:nvGrpSpPr>
            <p:cNvPr id="270" name="Google Shape;270;p28"/>
            <p:cNvGrpSpPr/>
            <p:nvPr/>
          </p:nvGrpSpPr>
          <p:grpSpPr>
            <a:xfrm>
              <a:off x="232200" y="-49400"/>
              <a:ext cx="8679000" cy="5250800"/>
              <a:chOff x="232200" y="-49400"/>
              <a:chExt cx="8679000" cy="5250800"/>
            </a:xfrm>
          </p:grpSpPr>
          <p:cxnSp>
            <p:nvCxnSpPr>
              <p:cNvPr id="271" name="Google Shape;271;p28"/>
              <p:cNvCxnSpPr/>
              <p:nvPr/>
            </p:nvCxnSpPr>
            <p:spPr>
              <a:xfrm rot="10800000">
                <a:off x="232200" y="-49400"/>
                <a:ext cx="0" cy="2841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2" name="Google Shape;272;p28"/>
              <p:cNvCxnSpPr/>
              <p:nvPr/>
            </p:nvCxnSpPr>
            <p:spPr>
              <a:xfrm rot="10800000">
                <a:off x="8911200" y="4917300"/>
                <a:ext cx="0" cy="2841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3778672186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9"/>
          <p:cNvSpPr/>
          <p:nvPr/>
        </p:nvSpPr>
        <p:spPr>
          <a:xfrm>
            <a:off x="10855967" y="-1182100"/>
            <a:ext cx="2482000" cy="2482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275" name="Google Shape;275;p29"/>
          <p:cNvGrpSpPr/>
          <p:nvPr/>
        </p:nvGrpSpPr>
        <p:grpSpPr>
          <a:xfrm>
            <a:off x="309600" y="310400"/>
            <a:ext cx="12060000" cy="6634000"/>
            <a:chOff x="232200" y="232800"/>
            <a:chExt cx="9045000" cy="4975500"/>
          </a:xfrm>
        </p:grpSpPr>
        <p:sp>
          <p:nvSpPr>
            <p:cNvPr id="276" name="Google Shape;276;p29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cxnSp>
          <p:nvCxnSpPr>
            <p:cNvPr id="277" name="Google Shape;277;p29"/>
            <p:cNvCxnSpPr/>
            <p:nvPr/>
          </p:nvCxnSpPr>
          <p:spPr>
            <a:xfrm>
              <a:off x="8911200" y="232800"/>
              <a:ext cx="3660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8" name="Google Shape;278;p29"/>
            <p:cNvCxnSpPr/>
            <p:nvPr/>
          </p:nvCxnSpPr>
          <p:spPr>
            <a:xfrm>
              <a:off x="232200" y="4917300"/>
              <a:ext cx="1200" cy="2910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40217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 header 1">
    <p:bg>
      <p:bgPr>
        <a:solidFill>
          <a:schemeClr val="accent1"/>
        </a:solid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2" name="Google Shape;102;p16"/>
          <p:cNvCxnSpPr/>
          <p:nvPr/>
        </p:nvCxnSpPr>
        <p:spPr>
          <a:xfrm>
            <a:off x="8466817" y="-2001500"/>
            <a:ext cx="5010000" cy="5578400"/>
          </a:xfrm>
          <a:prstGeom prst="straightConnector1">
            <a:avLst/>
          </a:prstGeom>
          <a:noFill/>
          <a:ln w="19050" cap="flat" cmpd="sng">
            <a:solidFill>
              <a:srgbClr val="EEEEEE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3" name="Google Shape;103;p16"/>
          <p:cNvSpPr/>
          <p:nvPr/>
        </p:nvSpPr>
        <p:spPr>
          <a:xfrm>
            <a:off x="-85600" y="5101033"/>
            <a:ext cx="1728000" cy="1843200"/>
          </a:xfrm>
          <a:prstGeom prst="rtTriangle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4" name="Google Shape;104;p16"/>
          <p:cNvSpPr/>
          <p:nvPr/>
        </p:nvSpPr>
        <p:spPr>
          <a:xfrm>
            <a:off x="7011867" y="-317233"/>
            <a:ext cx="15205200" cy="7792400"/>
          </a:xfrm>
          <a:prstGeom prst="triangle">
            <a:avLst>
              <a:gd name="adj" fmla="val 50000"/>
            </a:avLst>
          </a:prstGeom>
          <a:solidFill>
            <a:srgbClr val="DBDBD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5" name="Google Shape;105;p16"/>
          <p:cNvSpPr/>
          <p:nvPr/>
        </p:nvSpPr>
        <p:spPr>
          <a:xfrm rot="10800000">
            <a:off x="-7185400" y="-2882633"/>
            <a:ext cx="15205200" cy="7792400"/>
          </a:xfrm>
          <a:prstGeom prst="triangle">
            <a:avLst>
              <a:gd name="adj" fmla="val 50000"/>
            </a:avLst>
          </a:prstGeom>
          <a:solidFill>
            <a:srgbClr val="92929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6" name="Google Shape;106;p16"/>
          <p:cNvSpPr/>
          <p:nvPr/>
        </p:nvSpPr>
        <p:spPr>
          <a:xfrm>
            <a:off x="6948367" y="5151367"/>
            <a:ext cx="3876400" cy="19868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rgbClr val="92929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7" name="Google Shape;107;p16"/>
          <p:cNvSpPr/>
          <p:nvPr/>
        </p:nvSpPr>
        <p:spPr>
          <a:xfrm rot="10800000">
            <a:off x="1477300" y="-741433"/>
            <a:ext cx="3876400" cy="19868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rgbClr val="3838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8" name="Google Shape;108;p16"/>
          <p:cNvSpPr txBox="1">
            <a:spLocks noGrp="1"/>
          </p:cNvSpPr>
          <p:nvPr>
            <p:ph type="title"/>
          </p:nvPr>
        </p:nvSpPr>
        <p:spPr>
          <a:xfrm>
            <a:off x="3813600" y="2797579"/>
            <a:ext cx="4564800" cy="114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4533" b="1">
                <a:solidFill>
                  <a:schemeClr val="accent5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4800" b="1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4800" b="1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4800" b="1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4800" b="1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4800" b="1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4800" b="1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4800" b="1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4800" b="1">
                <a:solidFill>
                  <a:schemeClr val="dk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109" name="Google Shape;109;p16"/>
          <p:cNvSpPr txBox="1">
            <a:spLocks noGrp="1"/>
          </p:cNvSpPr>
          <p:nvPr>
            <p:ph type="title" idx="2" hasCustomPrompt="1"/>
          </p:nvPr>
        </p:nvSpPr>
        <p:spPr>
          <a:xfrm>
            <a:off x="4057800" y="1376012"/>
            <a:ext cx="4076400" cy="114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10666" b="1">
                <a:solidFill>
                  <a:schemeClr val="accent5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10666" b="1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10666" b="1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10666" b="1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10666" b="1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10666" b="1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10666" b="1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10666" b="1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10666" b="1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10" name="Google Shape;110;p16"/>
          <p:cNvSpPr txBox="1">
            <a:spLocks noGrp="1"/>
          </p:cNvSpPr>
          <p:nvPr>
            <p:ph type="subTitle" idx="1"/>
          </p:nvPr>
        </p:nvSpPr>
        <p:spPr>
          <a:xfrm>
            <a:off x="4708400" y="4427067"/>
            <a:ext cx="2775200" cy="69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11" name="Google Shape;111;p16"/>
          <p:cNvSpPr/>
          <p:nvPr/>
        </p:nvSpPr>
        <p:spPr>
          <a:xfrm flipH="1">
            <a:off x="10559833" y="5101033"/>
            <a:ext cx="1728000" cy="1843200"/>
          </a:xfrm>
          <a:prstGeom prst="rtTriangle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9390096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bg>
      <p:bgPr>
        <a:solidFill>
          <a:schemeClr val="accent5"/>
        </a:solid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7"/>
          <p:cNvSpPr/>
          <p:nvPr/>
        </p:nvSpPr>
        <p:spPr>
          <a:xfrm>
            <a:off x="6394833" y="-290100"/>
            <a:ext cx="5797200" cy="7493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</a:endParaRPr>
          </a:p>
        </p:txBody>
      </p:sp>
      <p:sp>
        <p:nvSpPr>
          <p:cNvPr id="114" name="Google Shape;114;p17"/>
          <p:cNvSpPr txBox="1">
            <a:spLocks noGrp="1"/>
          </p:cNvSpPr>
          <p:nvPr>
            <p:ph type="title"/>
          </p:nvPr>
        </p:nvSpPr>
        <p:spPr>
          <a:xfrm>
            <a:off x="950967" y="916933"/>
            <a:ext cx="5145200" cy="170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4000" b="1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 b="1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 b="1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 b="1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 b="1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 b="1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 b="1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 b="1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 b="1">
                <a:solidFill>
                  <a:schemeClr val="dk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115" name="Google Shape;115;p17"/>
          <p:cNvSpPr txBox="1">
            <a:spLocks noGrp="1"/>
          </p:cNvSpPr>
          <p:nvPr>
            <p:ph type="subTitle" idx="1"/>
          </p:nvPr>
        </p:nvSpPr>
        <p:spPr>
          <a:xfrm>
            <a:off x="950967" y="3017733"/>
            <a:ext cx="5145200" cy="30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867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16" name="Google Shape;116;p17"/>
          <p:cNvSpPr/>
          <p:nvPr/>
        </p:nvSpPr>
        <p:spPr>
          <a:xfrm>
            <a:off x="1123800" y="205933"/>
            <a:ext cx="612400" cy="656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7" name="Google Shape;117;p17"/>
          <p:cNvSpPr>
            <a:spLocks noGrp="1"/>
          </p:cNvSpPr>
          <p:nvPr>
            <p:ph type="pic" idx="2"/>
          </p:nvPr>
        </p:nvSpPr>
        <p:spPr>
          <a:xfrm>
            <a:off x="7512533" y="997300"/>
            <a:ext cx="3493200" cy="4857600"/>
          </a:xfrm>
          <a:prstGeom prst="rect">
            <a:avLst/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7047816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7">
  <p:cSld name="Title and text 7">
    <p:bg>
      <p:bgPr>
        <a:solidFill>
          <a:schemeClr val="accent5"/>
        </a:solidFill>
        <a:effectLst/>
      </p:bgPr>
    </p:bg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8"/>
          <p:cNvSpPr/>
          <p:nvPr/>
        </p:nvSpPr>
        <p:spPr>
          <a:xfrm>
            <a:off x="0" y="0"/>
            <a:ext cx="57972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</a:endParaRPr>
          </a:p>
        </p:txBody>
      </p:sp>
      <p:sp>
        <p:nvSpPr>
          <p:cNvPr id="120" name="Google Shape;120;p18"/>
          <p:cNvSpPr txBox="1">
            <a:spLocks noGrp="1"/>
          </p:cNvSpPr>
          <p:nvPr>
            <p:ph type="title"/>
          </p:nvPr>
        </p:nvSpPr>
        <p:spPr>
          <a:xfrm>
            <a:off x="6698913" y="1920267"/>
            <a:ext cx="4534400" cy="7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4000" b="1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 b="1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 b="1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 b="1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 b="1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 b="1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 b="1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 b="1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 b="1">
                <a:solidFill>
                  <a:schemeClr val="dk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121" name="Google Shape;121;p18"/>
          <p:cNvSpPr txBox="1">
            <a:spLocks noGrp="1"/>
          </p:cNvSpPr>
          <p:nvPr>
            <p:ph type="subTitle" idx="1"/>
          </p:nvPr>
        </p:nvSpPr>
        <p:spPr>
          <a:xfrm>
            <a:off x="6698913" y="3017733"/>
            <a:ext cx="4534400" cy="17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867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8945596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Title and three columns 1">
    <p:bg>
      <p:bgPr>
        <a:solidFill>
          <a:schemeClr val="accent5"/>
        </a:solid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0"/>
          <p:cNvSpPr txBox="1">
            <a:spLocks noGrp="1"/>
          </p:cNvSpPr>
          <p:nvPr>
            <p:ph type="title"/>
          </p:nvPr>
        </p:nvSpPr>
        <p:spPr>
          <a:xfrm>
            <a:off x="1149933" y="4557448"/>
            <a:ext cx="2351600" cy="41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 b="1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129" name="Google Shape;129;p20"/>
          <p:cNvSpPr txBox="1">
            <a:spLocks noGrp="1"/>
          </p:cNvSpPr>
          <p:nvPr>
            <p:ph type="subTitle" idx="1"/>
          </p:nvPr>
        </p:nvSpPr>
        <p:spPr>
          <a:xfrm>
            <a:off x="565933" y="4879215"/>
            <a:ext cx="3519600" cy="10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30" name="Google Shape;130;p20"/>
          <p:cNvSpPr txBox="1">
            <a:spLocks noGrp="1"/>
          </p:cNvSpPr>
          <p:nvPr>
            <p:ph type="title" idx="2"/>
          </p:nvPr>
        </p:nvSpPr>
        <p:spPr>
          <a:xfrm>
            <a:off x="8701007" y="4557448"/>
            <a:ext cx="2351600" cy="41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 b="1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131" name="Google Shape;131;p20"/>
          <p:cNvSpPr txBox="1">
            <a:spLocks noGrp="1"/>
          </p:cNvSpPr>
          <p:nvPr>
            <p:ph type="subTitle" idx="3"/>
          </p:nvPr>
        </p:nvSpPr>
        <p:spPr>
          <a:xfrm>
            <a:off x="8117001" y="4879215"/>
            <a:ext cx="3519600" cy="10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32" name="Google Shape;132;p20"/>
          <p:cNvSpPr txBox="1">
            <a:spLocks noGrp="1"/>
          </p:cNvSpPr>
          <p:nvPr>
            <p:ph type="title" idx="4"/>
          </p:nvPr>
        </p:nvSpPr>
        <p:spPr>
          <a:xfrm>
            <a:off x="4920200" y="4557448"/>
            <a:ext cx="2351600" cy="41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 b="1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133" name="Google Shape;133;p20"/>
          <p:cNvSpPr txBox="1">
            <a:spLocks noGrp="1"/>
          </p:cNvSpPr>
          <p:nvPr>
            <p:ph type="subTitle" idx="5"/>
          </p:nvPr>
        </p:nvSpPr>
        <p:spPr>
          <a:xfrm>
            <a:off x="4336197" y="4879215"/>
            <a:ext cx="3519600" cy="10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34" name="Google Shape;134;p20"/>
          <p:cNvSpPr txBox="1">
            <a:spLocks noGrp="1"/>
          </p:cNvSpPr>
          <p:nvPr>
            <p:ph type="title" idx="6"/>
          </p:nvPr>
        </p:nvSpPr>
        <p:spPr>
          <a:xfrm>
            <a:off x="2250600" y="707633"/>
            <a:ext cx="7690800" cy="7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4000" b="1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04093488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 and two columns 2">
    <p:bg>
      <p:bgPr>
        <a:solidFill>
          <a:schemeClr val="dk1"/>
        </a:solid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1"/>
          <p:cNvSpPr/>
          <p:nvPr/>
        </p:nvSpPr>
        <p:spPr>
          <a:xfrm>
            <a:off x="3225700" y="950397"/>
            <a:ext cx="11574400" cy="6009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7" name="Google Shape;137;p21"/>
          <p:cNvSpPr/>
          <p:nvPr/>
        </p:nvSpPr>
        <p:spPr>
          <a:xfrm rot="10800000">
            <a:off x="-2608100" y="-101603"/>
            <a:ext cx="11574400" cy="6009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8" name="Google Shape;138;p21"/>
          <p:cNvSpPr txBox="1">
            <a:spLocks noGrp="1"/>
          </p:cNvSpPr>
          <p:nvPr>
            <p:ph type="subTitle" idx="1"/>
          </p:nvPr>
        </p:nvSpPr>
        <p:spPr>
          <a:xfrm>
            <a:off x="1116800" y="1818545"/>
            <a:ext cx="4134400" cy="132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39" name="Google Shape;139;p21"/>
          <p:cNvSpPr txBox="1">
            <a:spLocks noGrp="1"/>
          </p:cNvSpPr>
          <p:nvPr>
            <p:ph type="subTitle" idx="2"/>
          </p:nvPr>
        </p:nvSpPr>
        <p:spPr>
          <a:xfrm>
            <a:off x="6939164" y="4704727"/>
            <a:ext cx="4134400" cy="132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cxnSp>
        <p:nvCxnSpPr>
          <p:cNvPr id="140" name="Google Shape;140;p21"/>
          <p:cNvCxnSpPr/>
          <p:nvPr/>
        </p:nvCxnSpPr>
        <p:spPr>
          <a:xfrm>
            <a:off x="-1834333" y="3233164"/>
            <a:ext cx="4106000" cy="42364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1" name="Google Shape;141;p21"/>
          <p:cNvCxnSpPr/>
          <p:nvPr/>
        </p:nvCxnSpPr>
        <p:spPr>
          <a:xfrm>
            <a:off x="10451667" y="-83603"/>
            <a:ext cx="4106000" cy="42364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1"/>
          <p:cNvSpPr txBox="1">
            <a:spLocks noGrp="1"/>
          </p:cNvSpPr>
          <p:nvPr>
            <p:ph type="title"/>
          </p:nvPr>
        </p:nvSpPr>
        <p:spPr>
          <a:xfrm>
            <a:off x="6939164" y="3606200"/>
            <a:ext cx="4134400" cy="7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4000" b="1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143" name="Google Shape;143;p21"/>
          <p:cNvSpPr txBox="1">
            <a:spLocks noGrp="1"/>
          </p:cNvSpPr>
          <p:nvPr>
            <p:ph type="title" idx="3"/>
          </p:nvPr>
        </p:nvSpPr>
        <p:spPr>
          <a:xfrm>
            <a:off x="1116800" y="707633"/>
            <a:ext cx="4134400" cy="7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4000" b="1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0784352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5">
  <p:cSld name="Title and text 5">
    <p:bg>
      <p:bgPr>
        <a:solidFill>
          <a:schemeClr val="accent6"/>
        </a:solid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2"/>
          <p:cNvSpPr/>
          <p:nvPr/>
        </p:nvSpPr>
        <p:spPr>
          <a:xfrm rot="5400000">
            <a:off x="-4587067" y="-1063800"/>
            <a:ext cx="17676800" cy="8985600"/>
          </a:xfrm>
          <a:prstGeom prst="triangl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6" name="Google Shape;146;p22"/>
          <p:cNvSpPr/>
          <p:nvPr/>
        </p:nvSpPr>
        <p:spPr>
          <a:xfrm rot="-5400000">
            <a:off x="5865300" y="-493733"/>
            <a:ext cx="7688000" cy="74548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7" name="Google Shape;147;p22"/>
          <p:cNvSpPr txBox="1">
            <a:spLocks noGrp="1"/>
          </p:cNvSpPr>
          <p:nvPr>
            <p:ph type="ctrTitle"/>
          </p:nvPr>
        </p:nvSpPr>
        <p:spPr>
          <a:xfrm>
            <a:off x="950967" y="974267"/>
            <a:ext cx="4942400" cy="203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4000" b="1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10666" b="1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10666" b="1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10666" b="1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10666" b="1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10666" b="1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10666" b="1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10666" b="1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10666" b="1"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148" name="Google Shape;148;p22"/>
          <p:cNvSpPr txBox="1">
            <a:spLocks noGrp="1"/>
          </p:cNvSpPr>
          <p:nvPr>
            <p:ph type="subTitle" idx="1"/>
          </p:nvPr>
        </p:nvSpPr>
        <p:spPr>
          <a:xfrm>
            <a:off x="950967" y="3296000"/>
            <a:ext cx="4904000" cy="257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49" name="Google Shape;149;p22"/>
          <p:cNvSpPr/>
          <p:nvPr/>
        </p:nvSpPr>
        <p:spPr>
          <a:xfrm rot="-2700000">
            <a:off x="5344497" y="-6021020"/>
            <a:ext cx="7688231" cy="7454603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cxnSp>
        <p:nvCxnSpPr>
          <p:cNvPr id="150" name="Google Shape;150;p22"/>
          <p:cNvCxnSpPr/>
          <p:nvPr/>
        </p:nvCxnSpPr>
        <p:spPr>
          <a:xfrm rot="10800000" flipH="1">
            <a:off x="6083400" y="-272100"/>
            <a:ext cx="8013600" cy="82424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15668248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1_Section header">
    <p:bg>
      <p:bgPr>
        <a:solidFill>
          <a:schemeClr val="dk1"/>
        </a:solid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3"/>
          <p:cNvSpPr txBox="1">
            <a:spLocks noGrp="1"/>
          </p:cNvSpPr>
          <p:nvPr>
            <p:ph type="title"/>
          </p:nvPr>
        </p:nvSpPr>
        <p:spPr>
          <a:xfrm flipH="1">
            <a:off x="2428633" y="3370167"/>
            <a:ext cx="7334800" cy="61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153" name="Google Shape;153;p23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4057800" y="2044681"/>
            <a:ext cx="4076400" cy="116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10666" b="1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10666" b="1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10666" b="1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10666" b="1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10666" b="1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10666" b="1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10666" b="1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10666" b="1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10666" b="1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4" name="Google Shape;154;p23"/>
          <p:cNvSpPr txBox="1">
            <a:spLocks noGrp="1"/>
          </p:cNvSpPr>
          <p:nvPr>
            <p:ph type="subTitle" idx="1"/>
          </p:nvPr>
        </p:nvSpPr>
        <p:spPr>
          <a:xfrm flipH="1">
            <a:off x="4264200" y="4390916"/>
            <a:ext cx="3663600" cy="4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cxnSp>
        <p:nvCxnSpPr>
          <p:cNvPr id="155" name="Google Shape;155;p23"/>
          <p:cNvCxnSpPr/>
          <p:nvPr/>
        </p:nvCxnSpPr>
        <p:spPr>
          <a:xfrm>
            <a:off x="8466817" y="-2001500"/>
            <a:ext cx="5010000" cy="55784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6" name="Google Shape;156;p23"/>
          <p:cNvSpPr/>
          <p:nvPr/>
        </p:nvSpPr>
        <p:spPr>
          <a:xfrm>
            <a:off x="-85600" y="5101033"/>
            <a:ext cx="1728000" cy="18432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7" name="Google Shape;157;p23"/>
          <p:cNvSpPr/>
          <p:nvPr/>
        </p:nvSpPr>
        <p:spPr>
          <a:xfrm>
            <a:off x="7011867" y="-317233"/>
            <a:ext cx="15205200" cy="7792400"/>
          </a:xfrm>
          <a:prstGeom prst="triangle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8" name="Google Shape;158;p23"/>
          <p:cNvSpPr/>
          <p:nvPr/>
        </p:nvSpPr>
        <p:spPr>
          <a:xfrm rot="10800000">
            <a:off x="-7185400" y="-2882633"/>
            <a:ext cx="15205200" cy="7792400"/>
          </a:xfrm>
          <a:prstGeom prst="triangle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9" name="Google Shape;159;p23"/>
          <p:cNvSpPr/>
          <p:nvPr/>
        </p:nvSpPr>
        <p:spPr>
          <a:xfrm>
            <a:off x="6948367" y="5151367"/>
            <a:ext cx="3876400" cy="19868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60" name="Google Shape;160;p23"/>
          <p:cNvSpPr/>
          <p:nvPr/>
        </p:nvSpPr>
        <p:spPr>
          <a:xfrm rot="10800000">
            <a:off x="1477300" y="-741433"/>
            <a:ext cx="3876400" cy="19868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48279759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6">
  <p:cSld name="Title and text 6">
    <p:bg>
      <p:bgPr>
        <a:solidFill>
          <a:schemeClr val="accent5"/>
        </a:solidFill>
        <a:effectLst/>
      </p:bgPr>
    </p:bg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4"/>
          <p:cNvSpPr txBox="1">
            <a:spLocks noGrp="1"/>
          </p:cNvSpPr>
          <p:nvPr>
            <p:ph type="body" idx="1"/>
          </p:nvPr>
        </p:nvSpPr>
        <p:spPr>
          <a:xfrm>
            <a:off x="5386633" y="2993717"/>
            <a:ext cx="5854400" cy="8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63" name="Google Shape;163;p24"/>
          <p:cNvSpPr txBox="1">
            <a:spLocks noGrp="1"/>
          </p:cNvSpPr>
          <p:nvPr>
            <p:ph type="title"/>
          </p:nvPr>
        </p:nvSpPr>
        <p:spPr>
          <a:xfrm>
            <a:off x="5557333" y="1284100"/>
            <a:ext cx="5683600" cy="12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4000" b="1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2475978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bg>
      <p:bgPr>
        <a:solidFill>
          <a:schemeClr val="accent5"/>
        </a:solid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45E7CEA8-6FD6-4C53-A0FE-1636947015DC}" type="slidenum">
              <a:rPr lang="es-ES" smtClean="0"/>
              <a:t>‹Nº›</a:t>
            </a:fld>
            <a:endParaRPr lang="es-ES"/>
          </a:p>
        </p:txBody>
      </p:sp>
      <p:sp>
        <p:nvSpPr>
          <p:cNvPr id="33" name="Google Shape;33;p6"/>
          <p:cNvSpPr/>
          <p:nvPr/>
        </p:nvSpPr>
        <p:spPr>
          <a:xfrm flipH="1">
            <a:off x="9366000" y="3467500"/>
            <a:ext cx="4541200" cy="4403200"/>
          </a:xfrm>
          <a:prstGeom prst="rtTriangle">
            <a:avLst/>
          </a:prstGeom>
          <a:noFill/>
          <a:ln w="19050" cap="flat" cmpd="sng">
            <a:solidFill>
              <a:srgbClr val="3838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EEEEEE"/>
              </a:solidFill>
            </a:endParaRPr>
          </a:p>
        </p:txBody>
      </p:sp>
      <p:sp>
        <p:nvSpPr>
          <p:cNvPr id="34" name="Google Shape;34;p6"/>
          <p:cNvSpPr/>
          <p:nvPr/>
        </p:nvSpPr>
        <p:spPr>
          <a:xfrm flipH="1">
            <a:off x="9505067" y="3467500"/>
            <a:ext cx="4541200" cy="4403200"/>
          </a:xfrm>
          <a:prstGeom prst="rtTriangle">
            <a:avLst/>
          </a:prstGeom>
          <a:solidFill>
            <a:srgbClr val="92929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EEEEEE"/>
              </a:solidFill>
            </a:endParaRPr>
          </a:p>
        </p:txBody>
      </p:sp>
      <p:sp>
        <p:nvSpPr>
          <p:cNvPr id="35" name="Google Shape;35;p6"/>
          <p:cNvSpPr/>
          <p:nvPr/>
        </p:nvSpPr>
        <p:spPr>
          <a:xfrm rot="10800000" flipH="1">
            <a:off x="-1016567" y="-1220733"/>
            <a:ext cx="4541200" cy="4403200"/>
          </a:xfrm>
          <a:prstGeom prst="rtTriangle">
            <a:avLst/>
          </a:prstGeom>
          <a:solidFill>
            <a:srgbClr val="92929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EEEEEE"/>
              </a:solidFill>
            </a:endParaRPr>
          </a:p>
        </p:txBody>
      </p:sp>
      <p:sp>
        <p:nvSpPr>
          <p:cNvPr id="36" name="Google Shape;36;p6"/>
          <p:cNvSpPr/>
          <p:nvPr/>
        </p:nvSpPr>
        <p:spPr>
          <a:xfrm rot="10800000" flipH="1">
            <a:off x="-2241867" y="-2030167"/>
            <a:ext cx="7153200" cy="33552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rgbClr val="3838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950967" y="707633"/>
            <a:ext cx="10281200" cy="7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4000" b="1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88171664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 1">
  <p:cSld name="Main point 1">
    <p:bg>
      <p:bgPr>
        <a:solidFill>
          <a:schemeClr val="accent6"/>
        </a:solidFill>
        <a:effectLst/>
      </p:bgPr>
    </p:bg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/>
          <p:nvPr/>
        </p:nvSpPr>
        <p:spPr>
          <a:xfrm rot="-5400000">
            <a:off x="6190588" y="-2231145"/>
            <a:ext cx="10246800" cy="9935200"/>
          </a:xfrm>
          <a:prstGeom prst="rtTriangl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</a:endParaRPr>
          </a:p>
        </p:txBody>
      </p:sp>
      <p:sp>
        <p:nvSpPr>
          <p:cNvPr id="166" name="Google Shape;166;p25"/>
          <p:cNvSpPr/>
          <p:nvPr/>
        </p:nvSpPr>
        <p:spPr>
          <a:xfrm rot="-5400000" flipH="1">
            <a:off x="3788733" y="384067"/>
            <a:ext cx="13521600" cy="6090000"/>
          </a:xfrm>
          <a:prstGeom prst="triangl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67" name="Google Shape;167;p25"/>
          <p:cNvSpPr txBox="1">
            <a:spLocks noGrp="1"/>
          </p:cNvSpPr>
          <p:nvPr>
            <p:ph type="title"/>
          </p:nvPr>
        </p:nvSpPr>
        <p:spPr>
          <a:xfrm>
            <a:off x="950967" y="2169533"/>
            <a:ext cx="6212400" cy="25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8000" b="1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168" name="Google Shape;168;p25"/>
          <p:cNvSpPr/>
          <p:nvPr/>
        </p:nvSpPr>
        <p:spPr>
          <a:xfrm rot="5400000">
            <a:off x="-454949" y="-1050849"/>
            <a:ext cx="4541200" cy="4403200"/>
          </a:xfrm>
          <a:prstGeom prst="rtTriangl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</a:endParaRPr>
          </a:p>
        </p:txBody>
      </p:sp>
      <p:sp>
        <p:nvSpPr>
          <p:cNvPr id="169" name="Google Shape;169;p25"/>
          <p:cNvSpPr/>
          <p:nvPr/>
        </p:nvSpPr>
        <p:spPr>
          <a:xfrm rot="5400000">
            <a:off x="-581949" y="-1342949"/>
            <a:ext cx="4541200" cy="44032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</a:endParaRPr>
          </a:p>
        </p:txBody>
      </p:sp>
      <p:sp>
        <p:nvSpPr>
          <p:cNvPr id="170" name="Google Shape;170;p25"/>
          <p:cNvSpPr/>
          <p:nvPr/>
        </p:nvSpPr>
        <p:spPr>
          <a:xfrm flipH="1">
            <a:off x="7211633" y="6015767"/>
            <a:ext cx="4611200" cy="2565200"/>
          </a:xfrm>
          <a:prstGeom prst="triangle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5120964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Title and four columns 1">
    <p:bg>
      <p:bgPr>
        <a:solidFill>
          <a:schemeClr val="accent5"/>
        </a:solidFill>
        <a:effectLst/>
      </p:bgPr>
    </p:bg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6"/>
          <p:cNvSpPr txBox="1">
            <a:spLocks noGrp="1"/>
          </p:cNvSpPr>
          <p:nvPr>
            <p:ph type="title"/>
          </p:nvPr>
        </p:nvSpPr>
        <p:spPr>
          <a:xfrm>
            <a:off x="1844800" y="3076600"/>
            <a:ext cx="8502400" cy="7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4000" b="1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173" name="Google Shape;173;p26"/>
          <p:cNvSpPr txBox="1">
            <a:spLocks noGrp="1"/>
          </p:cNvSpPr>
          <p:nvPr>
            <p:ph type="title" idx="2"/>
          </p:nvPr>
        </p:nvSpPr>
        <p:spPr>
          <a:xfrm>
            <a:off x="1494500" y="1199300"/>
            <a:ext cx="2612400" cy="4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 b="1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174" name="Google Shape;174;p26"/>
          <p:cNvSpPr txBox="1">
            <a:spLocks noGrp="1"/>
          </p:cNvSpPr>
          <p:nvPr>
            <p:ph type="subTitle" idx="1"/>
          </p:nvPr>
        </p:nvSpPr>
        <p:spPr>
          <a:xfrm>
            <a:off x="978900" y="1555832"/>
            <a:ext cx="3643600" cy="107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75" name="Google Shape;175;p26"/>
          <p:cNvSpPr txBox="1">
            <a:spLocks noGrp="1"/>
          </p:cNvSpPr>
          <p:nvPr>
            <p:ph type="title" idx="3"/>
          </p:nvPr>
        </p:nvSpPr>
        <p:spPr>
          <a:xfrm>
            <a:off x="1494500" y="4637300"/>
            <a:ext cx="2612400" cy="4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 b="1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176" name="Google Shape;176;p26"/>
          <p:cNvSpPr txBox="1">
            <a:spLocks noGrp="1"/>
          </p:cNvSpPr>
          <p:nvPr>
            <p:ph type="subTitle" idx="4"/>
          </p:nvPr>
        </p:nvSpPr>
        <p:spPr>
          <a:xfrm>
            <a:off x="978900" y="4997087"/>
            <a:ext cx="3643600" cy="107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77" name="Google Shape;177;p26"/>
          <p:cNvSpPr txBox="1">
            <a:spLocks noGrp="1"/>
          </p:cNvSpPr>
          <p:nvPr>
            <p:ph type="title" idx="5"/>
          </p:nvPr>
        </p:nvSpPr>
        <p:spPr>
          <a:xfrm>
            <a:off x="8085128" y="1199300"/>
            <a:ext cx="2612400" cy="4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 b="1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178" name="Google Shape;178;p26"/>
          <p:cNvSpPr txBox="1">
            <a:spLocks noGrp="1"/>
          </p:cNvSpPr>
          <p:nvPr>
            <p:ph type="subTitle" idx="6"/>
          </p:nvPr>
        </p:nvSpPr>
        <p:spPr>
          <a:xfrm>
            <a:off x="7569533" y="1555832"/>
            <a:ext cx="3643600" cy="107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79" name="Google Shape;179;p26"/>
          <p:cNvSpPr txBox="1">
            <a:spLocks noGrp="1"/>
          </p:cNvSpPr>
          <p:nvPr>
            <p:ph type="title" idx="7"/>
          </p:nvPr>
        </p:nvSpPr>
        <p:spPr>
          <a:xfrm>
            <a:off x="8085128" y="4637500"/>
            <a:ext cx="2612400" cy="4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 b="1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180" name="Google Shape;180;p26"/>
          <p:cNvSpPr txBox="1">
            <a:spLocks noGrp="1"/>
          </p:cNvSpPr>
          <p:nvPr>
            <p:ph type="subTitle" idx="8"/>
          </p:nvPr>
        </p:nvSpPr>
        <p:spPr>
          <a:xfrm>
            <a:off x="7569533" y="4994784"/>
            <a:ext cx="3643600" cy="107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22871883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 header 2">
    <p:bg>
      <p:bgPr>
        <a:solidFill>
          <a:schemeClr val="accent5"/>
        </a:soli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7"/>
          <p:cNvSpPr txBox="1">
            <a:spLocks noGrp="1"/>
          </p:cNvSpPr>
          <p:nvPr>
            <p:ph type="title"/>
          </p:nvPr>
        </p:nvSpPr>
        <p:spPr>
          <a:xfrm>
            <a:off x="1242267" y="2692957"/>
            <a:ext cx="4337200" cy="133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4533" b="1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4800" b="1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4800" b="1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4800" b="1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4800" b="1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4800" b="1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4800" b="1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4800" b="1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4800" b="1">
                <a:solidFill>
                  <a:schemeClr val="dk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183" name="Google Shape;183;p27"/>
          <p:cNvSpPr txBox="1">
            <a:spLocks noGrp="1"/>
          </p:cNvSpPr>
          <p:nvPr>
            <p:ph type="title" idx="2" hasCustomPrompt="1"/>
          </p:nvPr>
        </p:nvSpPr>
        <p:spPr>
          <a:xfrm>
            <a:off x="1242267" y="1289407"/>
            <a:ext cx="4076400" cy="129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10666" b="1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10666" b="1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10666" b="1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10666" b="1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10666" b="1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10666" b="1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10666" b="1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10666" b="1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10666" b="1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84" name="Google Shape;184;p27"/>
          <p:cNvSpPr txBox="1">
            <a:spLocks noGrp="1"/>
          </p:cNvSpPr>
          <p:nvPr>
            <p:ph type="subTitle" idx="1"/>
          </p:nvPr>
        </p:nvSpPr>
        <p:spPr>
          <a:xfrm>
            <a:off x="1242267" y="4434973"/>
            <a:ext cx="2638000" cy="77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cxnSp>
        <p:nvCxnSpPr>
          <p:cNvPr id="185" name="Google Shape;185;p27"/>
          <p:cNvCxnSpPr/>
          <p:nvPr/>
        </p:nvCxnSpPr>
        <p:spPr>
          <a:xfrm>
            <a:off x="3442400" y="-1684000"/>
            <a:ext cx="5010000" cy="55784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6" name="Google Shape;186;p27"/>
          <p:cNvSpPr/>
          <p:nvPr/>
        </p:nvSpPr>
        <p:spPr>
          <a:xfrm>
            <a:off x="-83233" y="5101033"/>
            <a:ext cx="1728000" cy="1843200"/>
          </a:xfrm>
          <a:prstGeom prst="rtTriangle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81482530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6">
  <p:cSld name="Title only 6">
    <p:bg>
      <p:bgPr>
        <a:solidFill>
          <a:schemeClr val="accent5"/>
        </a:solidFill>
        <a:effectLst/>
      </p:bgPr>
    </p:bg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8"/>
          <p:cNvSpPr txBox="1">
            <a:spLocks noGrp="1"/>
          </p:cNvSpPr>
          <p:nvPr>
            <p:ph type="title"/>
          </p:nvPr>
        </p:nvSpPr>
        <p:spPr>
          <a:xfrm>
            <a:off x="955400" y="707633"/>
            <a:ext cx="10281200" cy="7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4000" b="1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189" name="Google Shape;189;p28"/>
          <p:cNvSpPr/>
          <p:nvPr/>
        </p:nvSpPr>
        <p:spPr>
          <a:xfrm>
            <a:off x="-2241867" y="3309467"/>
            <a:ext cx="4541200" cy="44032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</a:endParaRPr>
          </a:p>
        </p:txBody>
      </p:sp>
      <p:sp>
        <p:nvSpPr>
          <p:cNvPr id="190" name="Google Shape;190;p28"/>
          <p:cNvSpPr/>
          <p:nvPr/>
        </p:nvSpPr>
        <p:spPr>
          <a:xfrm rot="10800000">
            <a:off x="8659633" y="-1576333"/>
            <a:ext cx="4541200" cy="44032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</a:endParaRPr>
          </a:p>
        </p:txBody>
      </p:sp>
      <p:sp>
        <p:nvSpPr>
          <p:cNvPr id="191" name="Google Shape;191;p28"/>
          <p:cNvSpPr/>
          <p:nvPr/>
        </p:nvSpPr>
        <p:spPr>
          <a:xfrm rot="10800000">
            <a:off x="7272933" y="-2385767"/>
            <a:ext cx="7153200" cy="33552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51108553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Title and three columns 2">
    <p:bg>
      <p:bgPr>
        <a:solidFill>
          <a:schemeClr val="accent5"/>
        </a:solidFill>
        <a:effectLst/>
      </p:bgPr>
    </p:bg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9"/>
          <p:cNvSpPr txBox="1">
            <a:spLocks noGrp="1"/>
          </p:cNvSpPr>
          <p:nvPr>
            <p:ph type="title"/>
          </p:nvPr>
        </p:nvSpPr>
        <p:spPr>
          <a:xfrm>
            <a:off x="1569100" y="2877533"/>
            <a:ext cx="1998800" cy="54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 b="1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194" name="Google Shape;194;p29"/>
          <p:cNvSpPr txBox="1">
            <a:spLocks noGrp="1"/>
          </p:cNvSpPr>
          <p:nvPr>
            <p:ph type="subTitle" idx="1"/>
          </p:nvPr>
        </p:nvSpPr>
        <p:spPr>
          <a:xfrm>
            <a:off x="950967" y="3279000"/>
            <a:ext cx="3234800" cy="99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95" name="Google Shape;195;p29"/>
          <p:cNvSpPr txBox="1">
            <a:spLocks noGrp="1"/>
          </p:cNvSpPr>
          <p:nvPr>
            <p:ph type="title" idx="2"/>
          </p:nvPr>
        </p:nvSpPr>
        <p:spPr>
          <a:xfrm>
            <a:off x="8624265" y="2877533"/>
            <a:ext cx="1998800" cy="54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 b="1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196" name="Google Shape;196;p29"/>
          <p:cNvSpPr txBox="1">
            <a:spLocks noGrp="1"/>
          </p:cNvSpPr>
          <p:nvPr>
            <p:ph type="subTitle" idx="3"/>
          </p:nvPr>
        </p:nvSpPr>
        <p:spPr>
          <a:xfrm>
            <a:off x="8006244" y="3279000"/>
            <a:ext cx="3234800" cy="99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97" name="Google Shape;197;p29"/>
          <p:cNvSpPr txBox="1">
            <a:spLocks noGrp="1"/>
          </p:cNvSpPr>
          <p:nvPr>
            <p:ph type="title" idx="4"/>
          </p:nvPr>
        </p:nvSpPr>
        <p:spPr>
          <a:xfrm>
            <a:off x="5096600" y="2877533"/>
            <a:ext cx="1998800" cy="54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 b="1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198" name="Google Shape;198;p29"/>
          <p:cNvSpPr txBox="1">
            <a:spLocks noGrp="1"/>
          </p:cNvSpPr>
          <p:nvPr>
            <p:ph type="subTitle" idx="5"/>
          </p:nvPr>
        </p:nvSpPr>
        <p:spPr>
          <a:xfrm>
            <a:off x="4478600" y="3279000"/>
            <a:ext cx="3234800" cy="99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99" name="Google Shape;199;p29"/>
          <p:cNvSpPr/>
          <p:nvPr/>
        </p:nvSpPr>
        <p:spPr>
          <a:xfrm>
            <a:off x="4264600" y="5019555"/>
            <a:ext cx="3637200" cy="1888400"/>
          </a:xfrm>
          <a:prstGeom prst="triangle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00" name="Google Shape;200;p29"/>
          <p:cNvSpPr txBox="1">
            <a:spLocks noGrp="1"/>
          </p:cNvSpPr>
          <p:nvPr>
            <p:ph type="title" idx="6"/>
          </p:nvPr>
        </p:nvSpPr>
        <p:spPr>
          <a:xfrm>
            <a:off x="2632400" y="707633"/>
            <a:ext cx="6927200" cy="7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4000" b="1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60546381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3">
  <p:cSld name="Title and three columns 3">
    <p:bg>
      <p:bgPr>
        <a:solidFill>
          <a:schemeClr val="accent5"/>
        </a:solidFill>
        <a:effectLst/>
      </p:bgPr>
    </p:bg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0"/>
          <p:cNvSpPr/>
          <p:nvPr/>
        </p:nvSpPr>
        <p:spPr>
          <a:xfrm rot="5400000" flipH="1">
            <a:off x="-4226800" y="129233"/>
            <a:ext cx="14234800" cy="6410800"/>
          </a:xfrm>
          <a:prstGeom prst="triangle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03" name="Google Shape;203;p30"/>
          <p:cNvSpPr txBox="1">
            <a:spLocks noGrp="1"/>
          </p:cNvSpPr>
          <p:nvPr>
            <p:ph type="title"/>
          </p:nvPr>
        </p:nvSpPr>
        <p:spPr>
          <a:xfrm>
            <a:off x="7495800" y="1376300"/>
            <a:ext cx="2351600" cy="41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 b="1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204" name="Google Shape;204;p30"/>
          <p:cNvSpPr txBox="1">
            <a:spLocks noGrp="1"/>
          </p:cNvSpPr>
          <p:nvPr>
            <p:ph type="subTitle" idx="1"/>
          </p:nvPr>
        </p:nvSpPr>
        <p:spPr>
          <a:xfrm>
            <a:off x="7060800" y="1701500"/>
            <a:ext cx="3221600" cy="75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205" name="Google Shape;205;p30"/>
          <p:cNvSpPr txBox="1">
            <a:spLocks noGrp="1"/>
          </p:cNvSpPr>
          <p:nvPr>
            <p:ph type="title" idx="2"/>
          </p:nvPr>
        </p:nvSpPr>
        <p:spPr>
          <a:xfrm>
            <a:off x="950967" y="3039600"/>
            <a:ext cx="4438400" cy="77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4000" b="1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206" name="Google Shape;206;p30"/>
          <p:cNvSpPr txBox="1">
            <a:spLocks noGrp="1"/>
          </p:cNvSpPr>
          <p:nvPr>
            <p:ph type="title" idx="3"/>
          </p:nvPr>
        </p:nvSpPr>
        <p:spPr>
          <a:xfrm>
            <a:off x="7495800" y="3281080"/>
            <a:ext cx="2351600" cy="41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 b="1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207" name="Google Shape;207;p30"/>
          <p:cNvSpPr txBox="1">
            <a:spLocks noGrp="1"/>
          </p:cNvSpPr>
          <p:nvPr>
            <p:ph type="subTitle" idx="4"/>
          </p:nvPr>
        </p:nvSpPr>
        <p:spPr>
          <a:xfrm>
            <a:off x="7060800" y="3612629"/>
            <a:ext cx="3221600" cy="75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208" name="Google Shape;208;p30"/>
          <p:cNvSpPr txBox="1">
            <a:spLocks noGrp="1"/>
          </p:cNvSpPr>
          <p:nvPr>
            <p:ph type="title" idx="5"/>
          </p:nvPr>
        </p:nvSpPr>
        <p:spPr>
          <a:xfrm>
            <a:off x="7495800" y="5169892"/>
            <a:ext cx="2351600" cy="41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 b="1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209" name="Google Shape;209;p30"/>
          <p:cNvSpPr txBox="1">
            <a:spLocks noGrp="1"/>
          </p:cNvSpPr>
          <p:nvPr>
            <p:ph type="subTitle" idx="6"/>
          </p:nvPr>
        </p:nvSpPr>
        <p:spPr>
          <a:xfrm>
            <a:off x="7060800" y="5501443"/>
            <a:ext cx="3221600" cy="75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210" name="Google Shape;210;p30"/>
          <p:cNvSpPr/>
          <p:nvPr/>
        </p:nvSpPr>
        <p:spPr>
          <a:xfrm rot="10800000">
            <a:off x="9312167" y="-819167"/>
            <a:ext cx="4541200" cy="4403200"/>
          </a:xfrm>
          <a:prstGeom prst="rtTriangl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</a:endParaRPr>
          </a:p>
        </p:txBody>
      </p:sp>
      <p:sp>
        <p:nvSpPr>
          <p:cNvPr id="211" name="Google Shape;211;p30"/>
          <p:cNvSpPr/>
          <p:nvPr/>
        </p:nvSpPr>
        <p:spPr>
          <a:xfrm rot="10800000">
            <a:off x="9392167" y="-946167"/>
            <a:ext cx="4541200" cy="44032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</a:endParaRPr>
          </a:p>
        </p:txBody>
      </p:sp>
      <p:sp>
        <p:nvSpPr>
          <p:cNvPr id="212" name="Google Shape;212;p30"/>
          <p:cNvSpPr/>
          <p:nvPr/>
        </p:nvSpPr>
        <p:spPr>
          <a:xfrm flipH="1">
            <a:off x="10617867" y="5318167"/>
            <a:ext cx="1807200" cy="17524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</a:endParaRPr>
          </a:p>
        </p:txBody>
      </p:sp>
      <p:sp>
        <p:nvSpPr>
          <p:cNvPr id="213" name="Google Shape;213;p30"/>
          <p:cNvSpPr/>
          <p:nvPr/>
        </p:nvSpPr>
        <p:spPr>
          <a:xfrm>
            <a:off x="9784267" y="5674667"/>
            <a:ext cx="3884400" cy="18220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58700209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bg>
      <p:bgPr>
        <a:solidFill>
          <a:schemeClr val="accent5"/>
        </a:solidFill>
        <a:effectLst/>
      </p:bgPr>
    </p:bg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1"/>
          <p:cNvSpPr/>
          <p:nvPr/>
        </p:nvSpPr>
        <p:spPr>
          <a:xfrm>
            <a:off x="-696633" y="4574267"/>
            <a:ext cx="3056800" cy="27788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6" name="Google Shape;216;p31"/>
          <p:cNvSpPr txBox="1">
            <a:spLocks noGrp="1"/>
          </p:cNvSpPr>
          <p:nvPr>
            <p:ph type="title"/>
          </p:nvPr>
        </p:nvSpPr>
        <p:spPr>
          <a:xfrm>
            <a:off x="1189400" y="707633"/>
            <a:ext cx="9813200" cy="7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4000" b="1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217" name="Google Shape;217;p31"/>
          <p:cNvSpPr/>
          <p:nvPr/>
        </p:nvSpPr>
        <p:spPr>
          <a:xfrm rot="10800000">
            <a:off x="9682400" y="-736700"/>
            <a:ext cx="3056800" cy="2778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8" name="Google Shape;218;p31"/>
          <p:cNvSpPr/>
          <p:nvPr/>
        </p:nvSpPr>
        <p:spPr>
          <a:xfrm flipH="1">
            <a:off x="-3151233" y="5987867"/>
            <a:ext cx="7153200" cy="33552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9" name="Google Shape;219;p31"/>
          <p:cNvSpPr/>
          <p:nvPr/>
        </p:nvSpPr>
        <p:spPr>
          <a:xfrm rot="-5400000" flipH="1">
            <a:off x="10612067" y="450167"/>
            <a:ext cx="3276400" cy="15368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4172960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bg>
      <p:bgPr>
        <a:solidFill>
          <a:schemeClr val="accent5"/>
        </a:solidFill>
        <a:effectLst/>
      </p:bgPr>
    </p:bg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2"/>
          <p:cNvSpPr txBox="1">
            <a:spLocks noGrp="1"/>
          </p:cNvSpPr>
          <p:nvPr>
            <p:ph type="title"/>
          </p:nvPr>
        </p:nvSpPr>
        <p:spPr>
          <a:xfrm>
            <a:off x="1275167" y="4737412"/>
            <a:ext cx="2211600" cy="41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 b="1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222" name="Google Shape;222;p32"/>
          <p:cNvSpPr txBox="1">
            <a:spLocks noGrp="1"/>
          </p:cNvSpPr>
          <p:nvPr>
            <p:ph type="subTitle" idx="1"/>
          </p:nvPr>
        </p:nvSpPr>
        <p:spPr>
          <a:xfrm>
            <a:off x="950967" y="5104007"/>
            <a:ext cx="2860000" cy="9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223" name="Google Shape;223;p32"/>
          <p:cNvSpPr txBox="1">
            <a:spLocks noGrp="1"/>
          </p:cNvSpPr>
          <p:nvPr>
            <p:ph type="title" idx="2"/>
          </p:nvPr>
        </p:nvSpPr>
        <p:spPr>
          <a:xfrm>
            <a:off x="8705233" y="4737412"/>
            <a:ext cx="2211600" cy="41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 b="1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224" name="Google Shape;224;p32"/>
          <p:cNvSpPr txBox="1">
            <a:spLocks noGrp="1"/>
          </p:cNvSpPr>
          <p:nvPr>
            <p:ph type="subTitle" idx="3"/>
          </p:nvPr>
        </p:nvSpPr>
        <p:spPr>
          <a:xfrm>
            <a:off x="8407033" y="5104007"/>
            <a:ext cx="2860000" cy="9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225" name="Google Shape;225;p32"/>
          <p:cNvSpPr txBox="1">
            <a:spLocks noGrp="1"/>
          </p:cNvSpPr>
          <p:nvPr>
            <p:ph type="title" idx="4"/>
          </p:nvPr>
        </p:nvSpPr>
        <p:spPr>
          <a:xfrm>
            <a:off x="5003200" y="4737412"/>
            <a:ext cx="2211600" cy="41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 b="1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226" name="Google Shape;226;p32"/>
          <p:cNvSpPr txBox="1">
            <a:spLocks noGrp="1"/>
          </p:cNvSpPr>
          <p:nvPr>
            <p:ph type="subTitle" idx="5"/>
          </p:nvPr>
        </p:nvSpPr>
        <p:spPr>
          <a:xfrm>
            <a:off x="4679000" y="5104007"/>
            <a:ext cx="2860000" cy="9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227" name="Google Shape;227;p32"/>
          <p:cNvSpPr txBox="1">
            <a:spLocks noGrp="1"/>
          </p:cNvSpPr>
          <p:nvPr>
            <p:ph type="title" idx="6"/>
          </p:nvPr>
        </p:nvSpPr>
        <p:spPr>
          <a:xfrm>
            <a:off x="2250600" y="707633"/>
            <a:ext cx="7690800" cy="7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4000" b="1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62919284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2">
  <p:cSld name="Title and four columns 2">
    <p:bg>
      <p:bgPr>
        <a:solidFill>
          <a:schemeClr val="accent5"/>
        </a:solidFill>
        <a:effectLst/>
      </p:bgPr>
    </p:bg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3"/>
          <p:cNvSpPr txBox="1">
            <a:spLocks noGrp="1"/>
          </p:cNvSpPr>
          <p:nvPr>
            <p:ph type="title"/>
          </p:nvPr>
        </p:nvSpPr>
        <p:spPr>
          <a:xfrm>
            <a:off x="2741587" y="2765733"/>
            <a:ext cx="2969600" cy="43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 b="1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230" name="Google Shape;230;p33"/>
          <p:cNvSpPr txBox="1">
            <a:spLocks noGrp="1"/>
          </p:cNvSpPr>
          <p:nvPr>
            <p:ph type="subTitle" idx="1"/>
          </p:nvPr>
        </p:nvSpPr>
        <p:spPr>
          <a:xfrm>
            <a:off x="2741589" y="3109900"/>
            <a:ext cx="2969600" cy="6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231" name="Google Shape;231;p33"/>
          <p:cNvSpPr txBox="1">
            <a:spLocks noGrp="1"/>
          </p:cNvSpPr>
          <p:nvPr>
            <p:ph type="title" idx="2"/>
          </p:nvPr>
        </p:nvSpPr>
        <p:spPr>
          <a:xfrm>
            <a:off x="2741587" y="4537232"/>
            <a:ext cx="2969600" cy="43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 b="1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232" name="Google Shape;232;p33"/>
          <p:cNvSpPr txBox="1">
            <a:spLocks noGrp="1"/>
          </p:cNvSpPr>
          <p:nvPr>
            <p:ph type="subTitle" idx="3"/>
          </p:nvPr>
        </p:nvSpPr>
        <p:spPr>
          <a:xfrm>
            <a:off x="2741589" y="4881400"/>
            <a:ext cx="2969600" cy="6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233" name="Google Shape;233;p33"/>
          <p:cNvSpPr txBox="1">
            <a:spLocks noGrp="1"/>
          </p:cNvSpPr>
          <p:nvPr>
            <p:ph type="title" idx="4"/>
          </p:nvPr>
        </p:nvSpPr>
        <p:spPr>
          <a:xfrm>
            <a:off x="7259552" y="2765733"/>
            <a:ext cx="2969600" cy="43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 b="1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234" name="Google Shape;234;p33"/>
          <p:cNvSpPr txBox="1">
            <a:spLocks noGrp="1"/>
          </p:cNvSpPr>
          <p:nvPr>
            <p:ph type="subTitle" idx="5"/>
          </p:nvPr>
        </p:nvSpPr>
        <p:spPr>
          <a:xfrm>
            <a:off x="7259552" y="3109900"/>
            <a:ext cx="2969600" cy="6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235" name="Google Shape;235;p33"/>
          <p:cNvSpPr txBox="1">
            <a:spLocks noGrp="1"/>
          </p:cNvSpPr>
          <p:nvPr>
            <p:ph type="title" idx="6"/>
          </p:nvPr>
        </p:nvSpPr>
        <p:spPr>
          <a:xfrm>
            <a:off x="7259552" y="4537233"/>
            <a:ext cx="2969600" cy="43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 b="1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236" name="Google Shape;236;p33"/>
          <p:cNvSpPr txBox="1">
            <a:spLocks noGrp="1"/>
          </p:cNvSpPr>
          <p:nvPr>
            <p:ph type="subTitle" idx="7"/>
          </p:nvPr>
        </p:nvSpPr>
        <p:spPr>
          <a:xfrm>
            <a:off x="7259552" y="4881400"/>
            <a:ext cx="2969600" cy="6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237" name="Google Shape;237;p33"/>
          <p:cNvSpPr/>
          <p:nvPr/>
        </p:nvSpPr>
        <p:spPr>
          <a:xfrm>
            <a:off x="-1949767" y="3182467"/>
            <a:ext cx="4541200" cy="4403200"/>
          </a:xfrm>
          <a:prstGeom prst="rtTriangl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</a:endParaRPr>
          </a:p>
        </p:txBody>
      </p:sp>
      <p:sp>
        <p:nvSpPr>
          <p:cNvPr id="238" name="Google Shape;238;p33"/>
          <p:cNvSpPr/>
          <p:nvPr/>
        </p:nvSpPr>
        <p:spPr>
          <a:xfrm>
            <a:off x="-2241867" y="3309467"/>
            <a:ext cx="4541200" cy="44032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</a:endParaRPr>
          </a:p>
        </p:txBody>
      </p:sp>
      <p:sp>
        <p:nvSpPr>
          <p:cNvPr id="239" name="Google Shape;239;p33"/>
          <p:cNvSpPr/>
          <p:nvPr/>
        </p:nvSpPr>
        <p:spPr>
          <a:xfrm rot="10800000">
            <a:off x="8177033" y="-1220733"/>
            <a:ext cx="4541200" cy="44032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</a:endParaRPr>
          </a:p>
        </p:txBody>
      </p:sp>
      <p:sp>
        <p:nvSpPr>
          <p:cNvPr id="240" name="Google Shape;240;p33"/>
          <p:cNvSpPr txBox="1">
            <a:spLocks noGrp="1"/>
          </p:cNvSpPr>
          <p:nvPr>
            <p:ph type="title" idx="8"/>
          </p:nvPr>
        </p:nvSpPr>
        <p:spPr>
          <a:xfrm>
            <a:off x="955400" y="707633"/>
            <a:ext cx="10281200" cy="7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4000" b="1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52983856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">
  <p:cSld name="Title and six columns ">
    <p:bg>
      <p:bgPr>
        <a:solidFill>
          <a:schemeClr val="accent5"/>
        </a:solidFill>
        <a:effectLst/>
      </p:bgPr>
    </p:bg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4"/>
          <p:cNvSpPr/>
          <p:nvPr/>
        </p:nvSpPr>
        <p:spPr>
          <a:xfrm>
            <a:off x="-4647467" y="2249333"/>
            <a:ext cx="9870800" cy="50588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43" name="Google Shape;243;p34"/>
          <p:cNvSpPr/>
          <p:nvPr/>
        </p:nvSpPr>
        <p:spPr>
          <a:xfrm>
            <a:off x="1039500" y="1911733"/>
            <a:ext cx="10316400" cy="422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44" name="Google Shape;244;p34"/>
          <p:cNvSpPr txBox="1">
            <a:spLocks noGrp="1"/>
          </p:cNvSpPr>
          <p:nvPr>
            <p:ph type="title"/>
          </p:nvPr>
        </p:nvSpPr>
        <p:spPr>
          <a:xfrm>
            <a:off x="1391705" y="2440767"/>
            <a:ext cx="2530000" cy="53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 b="1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245" name="Google Shape;245;p34"/>
          <p:cNvSpPr txBox="1">
            <a:spLocks noGrp="1"/>
          </p:cNvSpPr>
          <p:nvPr>
            <p:ph type="subTitle" idx="1"/>
          </p:nvPr>
        </p:nvSpPr>
        <p:spPr>
          <a:xfrm>
            <a:off x="1412305" y="2853711"/>
            <a:ext cx="2488800" cy="7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246" name="Google Shape;246;p34"/>
          <p:cNvSpPr txBox="1">
            <a:spLocks noGrp="1"/>
          </p:cNvSpPr>
          <p:nvPr>
            <p:ph type="title" idx="2"/>
          </p:nvPr>
        </p:nvSpPr>
        <p:spPr>
          <a:xfrm>
            <a:off x="1391705" y="4374468"/>
            <a:ext cx="2530000" cy="53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 b="1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247" name="Google Shape;247;p34"/>
          <p:cNvSpPr txBox="1">
            <a:spLocks noGrp="1"/>
          </p:cNvSpPr>
          <p:nvPr>
            <p:ph type="subTitle" idx="3"/>
          </p:nvPr>
        </p:nvSpPr>
        <p:spPr>
          <a:xfrm>
            <a:off x="1412305" y="4819256"/>
            <a:ext cx="2488800" cy="7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248" name="Google Shape;248;p34"/>
          <p:cNvSpPr txBox="1">
            <a:spLocks noGrp="1"/>
          </p:cNvSpPr>
          <p:nvPr>
            <p:ph type="title" idx="4"/>
          </p:nvPr>
        </p:nvSpPr>
        <p:spPr>
          <a:xfrm>
            <a:off x="4841813" y="2440767"/>
            <a:ext cx="2509200" cy="53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 b="1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249" name="Google Shape;249;p34"/>
          <p:cNvSpPr txBox="1">
            <a:spLocks noGrp="1"/>
          </p:cNvSpPr>
          <p:nvPr>
            <p:ph type="subTitle" idx="5"/>
          </p:nvPr>
        </p:nvSpPr>
        <p:spPr>
          <a:xfrm>
            <a:off x="4852013" y="2853701"/>
            <a:ext cx="2488800" cy="7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250" name="Google Shape;250;p34"/>
          <p:cNvSpPr txBox="1">
            <a:spLocks noGrp="1"/>
          </p:cNvSpPr>
          <p:nvPr>
            <p:ph type="title" idx="6"/>
          </p:nvPr>
        </p:nvSpPr>
        <p:spPr>
          <a:xfrm>
            <a:off x="4841813" y="4374468"/>
            <a:ext cx="2509200" cy="53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 b="1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251" name="Google Shape;251;p34"/>
          <p:cNvSpPr txBox="1">
            <a:spLocks noGrp="1"/>
          </p:cNvSpPr>
          <p:nvPr>
            <p:ph type="subTitle" idx="7"/>
          </p:nvPr>
        </p:nvSpPr>
        <p:spPr>
          <a:xfrm>
            <a:off x="4852013" y="4819256"/>
            <a:ext cx="2488800" cy="7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252" name="Google Shape;252;p34"/>
          <p:cNvSpPr txBox="1">
            <a:spLocks noGrp="1"/>
          </p:cNvSpPr>
          <p:nvPr>
            <p:ph type="title" idx="8"/>
          </p:nvPr>
        </p:nvSpPr>
        <p:spPr>
          <a:xfrm>
            <a:off x="8286836" y="2440767"/>
            <a:ext cx="2500800" cy="53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 b="1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253" name="Google Shape;253;p34"/>
          <p:cNvSpPr txBox="1">
            <a:spLocks noGrp="1"/>
          </p:cNvSpPr>
          <p:nvPr>
            <p:ph type="subTitle" idx="9"/>
          </p:nvPr>
        </p:nvSpPr>
        <p:spPr>
          <a:xfrm>
            <a:off x="8292836" y="2853701"/>
            <a:ext cx="2488800" cy="7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254" name="Google Shape;254;p34"/>
          <p:cNvSpPr txBox="1">
            <a:spLocks noGrp="1"/>
          </p:cNvSpPr>
          <p:nvPr>
            <p:ph type="title" idx="13"/>
          </p:nvPr>
        </p:nvSpPr>
        <p:spPr>
          <a:xfrm>
            <a:off x="8286836" y="4374468"/>
            <a:ext cx="2500800" cy="53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 b="1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255" name="Google Shape;255;p34"/>
          <p:cNvSpPr txBox="1">
            <a:spLocks noGrp="1"/>
          </p:cNvSpPr>
          <p:nvPr>
            <p:ph type="subTitle" idx="14"/>
          </p:nvPr>
        </p:nvSpPr>
        <p:spPr>
          <a:xfrm>
            <a:off x="8292836" y="4819256"/>
            <a:ext cx="2488800" cy="7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256" name="Google Shape;256;p34"/>
          <p:cNvSpPr txBox="1">
            <a:spLocks noGrp="1"/>
          </p:cNvSpPr>
          <p:nvPr>
            <p:ph type="title" idx="15"/>
          </p:nvPr>
        </p:nvSpPr>
        <p:spPr>
          <a:xfrm>
            <a:off x="2632400" y="707633"/>
            <a:ext cx="6927200" cy="7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4000" b="1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3709581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1" name="Google Shape;41;p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45E7CEA8-6FD6-4C53-A0FE-1636947015D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1790492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3">
  <p:cSld name="Title and four columns 3">
    <p:bg>
      <p:bgPr>
        <a:solidFill>
          <a:srgbClr val="191919">
            <a:alpha val="0"/>
          </a:srgbClr>
        </a:solidFill>
        <a:effectLst/>
      </p:bgPr>
    </p:bg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5"/>
          <p:cNvSpPr txBox="1">
            <a:spLocks noGrp="1"/>
          </p:cNvSpPr>
          <p:nvPr>
            <p:ph type="title"/>
          </p:nvPr>
        </p:nvSpPr>
        <p:spPr>
          <a:xfrm>
            <a:off x="950967" y="4466300"/>
            <a:ext cx="2461600" cy="43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 b="1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259" name="Google Shape;259;p35"/>
          <p:cNvSpPr txBox="1">
            <a:spLocks noGrp="1"/>
          </p:cNvSpPr>
          <p:nvPr>
            <p:ph type="subTitle" idx="1"/>
          </p:nvPr>
        </p:nvSpPr>
        <p:spPr>
          <a:xfrm>
            <a:off x="950967" y="4810463"/>
            <a:ext cx="2461600" cy="6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260" name="Google Shape;260;p35"/>
          <p:cNvSpPr/>
          <p:nvPr/>
        </p:nvSpPr>
        <p:spPr>
          <a:xfrm flipH="1">
            <a:off x="9338833" y="3372967"/>
            <a:ext cx="4541200" cy="4403200"/>
          </a:xfrm>
          <a:prstGeom prst="rtTriangl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</p:txBody>
      </p:sp>
      <p:sp>
        <p:nvSpPr>
          <p:cNvPr id="261" name="Google Shape;261;p35"/>
          <p:cNvSpPr/>
          <p:nvPr/>
        </p:nvSpPr>
        <p:spPr>
          <a:xfrm flipH="1">
            <a:off x="9592833" y="3538067"/>
            <a:ext cx="4541200" cy="44032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</p:txBody>
      </p:sp>
      <p:sp>
        <p:nvSpPr>
          <p:cNvPr id="262" name="Google Shape;262;p35"/>
          <p:cNvSpPr/>
          <p:nvPr/>
        </p:nvSpPr>
        <p:spPr>
          <a:xfrm rot="10800000" flipH="1">
            <a:off x="-1016567" y="-1220733"/>
            <a:ext cx="4541200" cy="44032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</a:endParaRPr>
          </a:p>
        </p:txBody>
      </p:sp>
      <p:sp>
        <p:nvSpPr>
          <p:cNvPr id="263" name="Google Shape;263;p35"/>
          <p:cNvSpPr/>
          <p:nvPr/>
        </p:nvSpPr>
        <p:spPr>
          <a:xfrm rot="10800000" flipH="1">
            <a:off x="-2241867" y="-2030167"/>
            <a:ext cx="7153200" cy="33552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</a:endParaRPr>
          </a:p>
        </p:txBody>
      </p:sp>
      <p:sp>
        <p:nvSpPr>
          <p:cNvPr id="264" name="Google Shape;264;p35"/>
          <p:cNvSpPr txBox="1">
            <a:spLocks noGrp="1"/>
          </p:cNvSpPr>
          <p:nvPr>
            <p:ph type="title" idx="2"/>
          </p:nvPr>
        </p:nvSpPr>
        <p:spPr>
          <a:xfrm>
            <a:off x="3560477" y="4466300"/>
            <a:ext cx="2461600" cy="43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 b="1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265" name="Google Shape;265;p35"/>
          <p:cNvSpPr txBox="1">
            <a:spLocks noGrp="1"/>
          </p:cNvSpPr>
          <p:nvPr>
            <p:ph type="subTitle" idx="3"/>
          </p:nvPr>
        </p:nvSpPr>
        <p:spPr>
          <a:xfrm>
            <a:off x="3560477" y="4810463"/>
            <a:ext cx="2461600" cy="6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266" name="Google Shape;266;p35"/>
          <p:cNvSpPr txBox="1">
            <a:spLocks noGrp="1"/>
          </p:cNvSpPr>
          <p:nvPr>
            <p:ph type="title" idx="4"/>
          </p:nvPr>
        </p:nvSpPr>
        <p:spPr>
          <a:xfrm>
            <a:off x="6169988" y="4466300"/>
            <a:ext cx="2461600" cy="43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 b="1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267" name="Google Shape;267;p35"/>
          <p:cNvSpPr txBox="1">
            <a:spLocks noGrp="1"/>
          </p:cNvSpPr>
          <p:nvPr>
            <p:ph type="subTitle" idx="5"/>
          </p:nvPr>
        </p:nvSpPr>
        <p:spPr>
          <a:xfrm>
            <a:off x="6169988" y="4810463"/>
            <a:ext cx="2461600" cy="6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268" name="Google Shape;268;p35"/>
          <p:cNvSpPr txBox="1">
            <a:spLocks noGrp="1"/>
          </p:cNvSpPr>
          <p:nvPr>
            <p:ph type="title" idx="6"/>
          </p:nvPr>
        </p:nvSpPr>
        <p:spPr>
          <a:xfrm>
            <a:off x="8779499" y="4466300"/>
            <a:ext cx="2461600" cy="43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 b="1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269" name="Google Shape;269;p35"/>
          <p:cNvSpPr txBox="1">
            <a:spLocks noGrp="1"/>
          </p:cNvSpPr>
          <p:nvPr>
            <p:ph type="subTitle" idx="7"/>
          </p:nvPr>
        </p:nvSpPr>
        <p:spPr>
          <a:xfrm>
            <a:off x="8779499" y="4810463"/>
            <a:ext cx="2461600" cy="6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270" name="Google Shape;270;p35"/>
          <p:cNvSpPr txBox="1">
            <a:spLocks noGrp="1"/>
          </p:cNvSpPr>
          <p:nvPr>
            <p:ph type="title" idx="8"/>
          </p:nvPr>
        </p:nvSpPr>
        <p:spPr>
          <a:xfrm>
            <a:off x="2632400" y="707633"/>
            <a:ext cx="6927200" cy="7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4000" b="1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50622867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bg>
      <p:bgPr>
        <a:solidFill>
          <a:schemeClr val="accent5"/>
        </a:solidFill>
        <a:effectLst/>
      </p:bgPr>
    </p:bg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6"/>
          <p:cNvSpPr txBox="1">
            <a:spLocks noGrp="1"/>
          </p:cNvSpPr>
          <p:nvPr>
            <p:ph type="title"/>
          </p:nvPr>
        </p:nvSpPr>
        <p:spPr>
          <a:xfrm>
            <a:off x="5680400" y="707633"/>
            <a:ext cx="6927200" cy="7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4000" b="1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273" name="Google Shape;273;p36"/>
          <p:cNvSpPr/>
          <p:nvPr/>
        </p:nvSpPr>
        <p:spPr>
          <a:xfrm rot="10800000">
            <a:off x="9210567" y="-1078067"/>
            <a:ext cx="4541200" cy="4403200"/>
          </a:xfrm>
          <a:prstGeom prst="rtTriangl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</a:endParaRPr>
          </a:p>
        </p:txBody>
      </p:sp>
      <p:sp>
        <p:nvSpPr>
          <p:cNvPr id="274" name="Google Shape;274;p36"/>
          <p:cNvSpPr/>
          <p:nvPr/>
        </p:nvSpPr>
        <p:spPr>
          <a:xfrm rot="10800000">
            <a:off x="9290567" y="-1205067"/>
            <a:ext cx="4541200" cy="44032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92030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A7B17"/>
          </p15:clr>
        </p15:guide>
        <p15:guide id="2" pos="2880">
          <p15:clr>
            <a:srgbClr val="FA7B17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 only 3">
    <p:bg>
      <p:bgPr>
        <a:solidFill>
          <a:schemeClr val="accent5"/>
        </a:solidFill>
        <a:effectLst/>
      </p:bgPr>
    </p:bg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7"/>
          <p:cNvSpPr txBox="1">
            <a:spLocks noGrp="1"/>
          </p:cNvSpPr>
          <p:nvPr>
            <p:ph type="title"/>
          </p:nvPr>
        </p:nvSpPr>
        <p:spPr>
          <a:xfrm>
            <a:off x="950967" y="707633"/>
            <a:ext cx="7695200" cy="7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4000" b="1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277" name="Google Shape;277;p37"/>
          <p:cNvSpPr/>
          <p:nvPr/>
        </p:nvSpPr>
        <p:spPr>
          <a:xfrm rot="10800000">
            <a:off x="-3327000" y="-1180533"/>
            <a:ext cx="5757200" cy="2950800"/>
          </a:xfrm>
          <a:prstGeom prst="triangle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5939734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A7B17"/>
          </p15:clr>
        </p15:guide>
        <p15:guide id="2" pos="2880">
          <p15:clr>
            <a:srgbClr val="FA7B17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5">
  <p:cSld name="Title and three columns 5">
    <p:bg>
      <p:bgPr>
        <a:solidFill>
          <a:schemeClr val="accent5"/>
        </a:solidFill>
        <a:effectLst/>
      </p:bgPr>
    </p:bg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8"/>
          <p:cNvSpPr txBox="1">
            <a:spLocks noGrp="1"/>
          </p:cNvSpPr>
          <p:nvPr>
            <p:ph type="title"/>
          </p:nvPr>
        </p:nvSpPr>
        <p:spPr>
          <a:xfrm>
            <a:off x="2632400" y="707633"/>
            <a:ext cx="6927200" cy="7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4000" b="1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280" name="Google Shape;280;p38"/>
          <p:cNvSpPr txBox="1">
            <a:spLocks noGrp="1"/>
          </p:cNvSpPr>
          <p:nvPr>
            <p:ph type="title" idx="2"/>
          </p:nvPr>
        </p:nvSpPr>
        <p:spPr>
          <a:xfrm>
            <a:off x="1712908" y="4360033"/>
            <a:ext cx="1546400" cy="4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281" name="Google Shape;281;p38"/>
          <p:cNvSpPr txBox="1">
            <a:spLocks noGrp="1"/>
          </p:cNvSpPr>
          <p:nvPr>
            <p:ph type="subTitle" idx="1"/>
          </p:nvPr>
        </p:nvSpPr>
        <p:spPr>
          <a:xfrm>
            <a:off x="1254108" y="4721593"/>
            <a:ext cx="2464000" cy="2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282" name="Google Shape;282;p38"/>
          <p:cNvSpPr txBox="1">
            <a:spLocks noGrp="1"/>
          </p:cNvSpPr>
          <p:nvPr>
            <p:ph type="title" idx="3"/>
          </p:nvPr>
        </p:nvSpPr>
        <p:spPr>
          <a:xfrm>
            <a:off x="8932692" y="4343300"/>
            <a:ext cx="1546400" cy="4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283" name="Google Shape;283;p38"/>
          <p:cNvSpPr txBox="1">
            <a:spLocks noGrp="1"/>
          </p:cNvSpPr>
          <p:nvPr>
            <p:ph type="subTitle" idx="4"/>
          </p:nvPr>
        </p:nvSpPr>
        <p:spPr>
          <a:xfrm>
            <a:off x="8473892" y="4693476"/>
            <a:ext cx="2464000" cy="2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284" name="Google Shape;284;p38"/>
          <p:cNvSpPr txBox="1">
            <a:spLocks noGrp="1"/>
          </p:cNvSpPr>
          <p:nvPr>
            <p:ph type="title" idx="5"/>
          </p:nvPr>
        </p:nvSpPr>
        <p:spPr>
          <a:xfrm>
            <a:off x="5320029" y="4360033"/>
            <a:ext cx="1546400" cy="4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285" name="Google Shape;285;p38"/>
          <p:cNvSpPr txBox="1">
            <a:spLocks noGrp="1"/>
          </p:cNvSpPr>
          <p:nvPr>
            <p:ph type="subTitle" idx="6"/>
          </p:nvPr>
        </p:nvSpPr>
        <p:spPr>
          <a:xfrm>
            <a:off x="4861229" y="4721593"/>
            <a:ext cx="2464000" cy="2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30172971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5">
  <p:cSld name="Title only 5">
    <p:bg>
      <p:bgPr>
        <a:solidFill>
          <a:schemeClr val="accent5"/>
        </a:solidFill>
        <a:effectLst/>
      </p:bgPr>
    </p:bg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9"/>
          <p:cNvSpPr txBox="1">
            <a:spLocks noGrp="1"/>
          </p:cNvSpPr>
          <p:nvPr>
            <p:ph type="title"/>
          </p:nvPr>
        </p:nvSpPr>
        <p:spPr>
          <a:xfrm>
            <a:off x="1189400" y="707633"/>
            <a:ext cx="9813200" cy="7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4000" b="1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288" name="Google Shape;288;p39"/>
          <p:cNvSpPr/>
          <p:nvPr/>
        </p:nvSpPr>
        <p:spPr>
          <a:xfrm rot="10800000" flipH="1">
            <a:off x="-383667" y="-151700"/>
            <a:ext cx="3971600" cy="4110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9" name="Google Shape;289;p39"/>
          <p:cNvSpPr/>
          <p:nvPr/>
        </p:nvSpPr>
        <p:spPr>
          <a:xfrm>
            <a:off x="6678633" y="2249333"/>
            <a:ext cx="9870800" cy="50588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90898826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bg>
      <p:bgPr>
        <a:solidFill>
          <a:schemeClr val="accent5"/>
        </a:solidFill>
        <a:effectLst/>
      </p:bgPr>
    </p:bg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0"/>
          <p:cNvSpPr/>
          <p:nvPr/>
        </p:nvSpPr>
        <p:spPr>
          <a:xfrm flipH="1">
            <a:off x="5944916" y="-1257300"/>
            <a:ext cx="11000800" cy="10666400"/>
          </a:xfrm>
          <a:prstGeom prst="rtTriangl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</a:endParaRPr>
          </a:p>
        </p:txBody>
      </p:sp>
      <p:sp>
        <p:nvSpPr>
          <p:cNvPr id="292" name="Google Shape;292;p40"/>
          <p:cNvSpPr/>
          <p:nvPr/>
        </p:nvSpPr>
        <p:spPr>
          <a:xfrm>
            <a:off x="4413400" y="2596667"/>
            <a:ext cx="3365200" cy="2699600"/>
          </a:xfrm>
          <a:prstGeom prst="rect">
            <a:avLst/>
          </a:prstGeom>
          <a:solidFill>
            <a:schemeClr val="dk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93" name="Google Shape;293;p40"/>
          <p:cNvSpPr/>
          <p:nvPr/>
        </p:nvSpPr>
        <p:spPr>
          <a:xfrm>
            <a:off x="713400" y="2596667"/>
            <a:ext cx="3365200" cy="2699600"/>
          </a:xfrm>
          <a:prstGeom prst="rect">
            <a:avLst/>
          </a:prstGeom>
          <a:solidFill>
            <a:schemeClr val="dk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94" name="Google Shape;294;p40"/>
          <p:cNvSpPr/>
          <p:nvPr/>
        </p:nvSpPr>
        <p:spPr>
          <a:xfrm>
            <a:off x="8113400" y="2596667"/>
            <a:ext cx="3365200" cy="2699600"/>
          </a:xfrm>
          <a:prstGeom prst="rect">
            <a:avLst/>
          </a:prstGeom>
          <a:solidFill>
            <a:schemeClr val="dk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95" name="Google Shape;295;p40"/>
          <p:cNvSpPr txBox="1">
            <a:spLocks noGrp="1"/>
          </p:cNvSpPr>
          <p:nvPr>
            <p:ph type="subTitle" idx="1"/>
          </p:nvPr>
        </p:nvSpPr>
        <p:spPr>
          <a:xfrm>
            <a:off x="871599" y="4188233"/>
            <a:ext cx="3048800" cy="10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867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867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867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867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867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867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867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867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867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296" name="Google Shape;296;p40"/>
          <p:cNvSpPr txBox="1">
            <a:spLocks noGrp="1"/>
          </p:cNvSpPr>
          <p:nvPr>
            <p:ph type="subTitle" idx="2"/>
          </p:nvPr>
        </p:nvSpPr>
        <p:spPr>
          <a:xfrm>
            <a:off x="4586232" y="4188233"/>
            <a:ext cx="3048800" cy="10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867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867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867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867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867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867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867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867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867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297" name="Google Shape;297;p40"/>
          <p:cNvSpPr txBox="1">
            <a:spLocks noGrp="1"/>
          </p:cNvSpPr>
          <p:nvPr>
            <p:ph type="subTitle" idx="3"/>
          </p:nvPr>
        </p:nvSpPr>
        <p:spPr>
          <a:xfrm>
            <a:off x="8271601" y="4188233"/>
            <a:ext cx="3048800" cy="10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867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867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867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867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867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867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867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867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867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298" name="Google Shape;298;p40"/>
          <p:cNvSpPr txBox="1">
            <a:spLocks noGrp="1"/>
          </p:cNvSpPr>
          <p:nvPr>
            <p:ph type="title" hasCustomPrompt="1"/>
          </p:nvPr>
        </p:nvSpPr>
        <p:spPr>
          <a:xfrm>
            <a:off x="784399" y="3290833"/>
            <a:ext cx="3223200" cy="100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5333" b="1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5333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5333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5333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5333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5333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5333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5333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5333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9" name="Google Shape;299;p40"/>
          <p:cNvSpPr txBox="1">
            <a:spLocks noGrp="1"/>
          </p:cNvSpPr>
          <p:nvPr>
            <p:ph type="title" idx="4" hasCustomPrompt="1"/>
          </p:nvPr>
        </p:nvSpPr>
        <p:spPr>
          <a:xfrm>
            <a:off x="4484400" y="3290833"/>
            <a:ext cx="3223200" cy="100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5333" b="1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5333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5333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5333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5333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5333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5333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5333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5333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00" name="Google Shape;300;p40"/>
          <p:cNvSpPr txBox="1">
            <a:spLocks noGrp="1"/>
          </p:cNvSpPr>
          <p:nvPr>
            <p:ph type="title" idx="5" hasCustomPrompt="1"/>
          </p:nvPr>
        </p:nvSpPr>
        <p:spPr>
          <a:xfrm>
            <a:off x="8184401" y="3290833"/>
            <a:ext cx="3223200" cy="100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5333" b="1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5333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5333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5333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5333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5333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5333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5333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5333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01" name="Google Shape;301;p40"/>
          <p:cNvSpPr txBox="1">
            <a:spLocks noGrp="1"/>
          </p:cNvSpPr>
          <p:nvPr>
            <p:ph type="title" idx="6"/>
          </p:nvPr>
        </p:nvSpPr>
        <p:spPr>
          <a:xfrm>
            <a:off x="2632400" y="707633"/>
            <a:ext cx="6927200" cy="7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4000" b="1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302" name="Google Shape;302;p40"/>
          <p:cNvSpPr/>
          <p:nvPr/>
        </p:nvSpPr>
        <p:spPr>
          <a:xfrm flipH="1">
            <a:off x="9559600" y="3189233"/>
            <a:ext cx="4541200" cy="44032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</a:endParaRPr>
          </a:p>
        </p:txBody>
      </p:sp>
      <p:sp>
        <p:nvSpPr>
          <p:cNvPr id="303" name="Google Shape;303;p40"/>
          <p:cNvSpPr/>
          <p:nvPr/>
        </p:nvSpPr>
        <p:spPr>
          <a:xfrm rot="10800000" flipH="1">
            <a:off x="-1016567" y="-1576333"/>
            <a:ext cx="4541200" cy="44032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</a:endParaRPr>
          </a:p>
        </p:txBody>
      </p:sp>
      <p:sp>
        <p:nvSpPr>
          <p:cNvPr id="304" name="Google Shape;304;p40"/>
          <p:cNvSpPr/>
          <p:nvPr/>
        </p:nvSpPr>
        <p:spPr>
          <a:xfrm rot="10800000" flipH="1">
            <a:off x="-2241867" y="-2385767"/>
            <a:ext cx="7153200" cy="33552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08606365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Numbers and text 1">
    <p:bg>
      <p:bgPr>
        <a:solidFill>
          <a:schemeClr val="dk1"/>
        </a:solidFill>
        <a:effectLst/>
      </p:bgPr>
    </p:bg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41"/>
          <p:cNvSpPr txBox="1">
            <a:spLocks noGrp="1"/>
          </p:cNvSpPr>
          <p:nvPr>
            <p:ph type="subTitle" idx="1"/>
          </p:nvPr>
        </p:nvSpPr>
        <p:spPr>
          <a:xfrm>
            <a:off x="951000" y="1686172"/>
            <a:ext cx="10290000" cy="48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867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867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867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867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867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867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867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867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867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307" name="Google Shape;307;p41"/>
          <p:cNvSpPr txBox="1">
            <a:spLocks noGrp="1"/>
          </p:cNvSpPr>
          <p:nvPr>
            <p:ph type="title" hasCustomPrompt="1"/>
          </p:nvPr>
        </p:nvSpPr>
        <p:spPr>
          <a:xfrm>
            <a:off x="950969" y="853095"/>
            <a:ext cx="10290000" cy="100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6667" b="1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6667" b="1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6667" b="1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6667" b="1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6667" b="1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6667" b="1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6667" b="1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6667" b="1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6667" b="1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08" name="Google Shape;308;p41"/>
          <p:cNvSpPr txBox="1">
            <a:spLocks noGrp="1"/>
          </p:cNvSpPr>
          <p:nvPr>
            <p:ph type="subTitle" idx="2"/>
          </p:nvPr>
        </p:nvSpPr>
        <p:spPr>
          <a:xfrm>
            <a:off x="951000" y="3602539"/>
            <a:ext cx="10290000" cy="48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867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867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867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867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867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867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867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867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867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309" name="Google Shape;309;p41"/>
          <p:cNvSpPr txBox="1">
            <a:spLocks noGrp="1"/>
          </p:cNvSpPr>
          <p:nvPr>
            <p:ph type="title" idx="3" hasCustomPrompt="1"/>
          </p:nvPr>
        </p:nvSpPr>
        <p:spPr>
          <a:xfrm>
            <a:off x="950969" y="2769461"/>
            <a:ext cx="10290000" cy="100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6667" b="1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6667" b="1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6667" b="1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6667" b="1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6667" b="1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6667" b="1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6667" b="1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6667" b="1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6667" b="1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10" name="Google Shape;310;p41"/>
          <p:cNvSpPr txBox="1">
            <a:spLocks noGrp="1"/>
          </p:cNvSpPr>
          <p:nvPr>
            <p:ph type="subTitle" idx="4"/>
          </p:nvPr>
        </p:nvSpPr>
        <p:spPr>
          <a:xfrm>
            <a:off x="951000" y="5518905"/>
            <a:ext cx="10290000" cy="48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867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867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867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867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867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867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867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867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867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311" name="Google Shape;311;p41"/>
          <p:cNvSpPr txBox="1">
            <a:spLocks noGrp="1"/>
          </p:cNvSpPr>
          <p:nvPr>
            <p:ph type="title" idx="5" hasCustomPrompt="1"/>
          </p:nvPr>
        </p:nvSpPr>
        <p:spPr>
          <a:xfrm>
            <a:off x="950969" y="4685828"/>
            <a:ext cx="10290000" cy="100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6667" b="1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6667" b="1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6667" b="1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6667" b="1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6667" b="1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6667" b="1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6667" b="1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6667" b="1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6667" b="1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12" name="Google Shape;312;p41"/>
          <p:cNvSpPr/>
          <p:nvPr/>
        </p:nvSpPr>
        <p:spPr>
          <a:xfrm rot="10800000">
            <a:off x="7884867" y="-548500"/>
            <a:ext cx="7018800" cy="35968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3" name="Google Shape;313;p41"/>
          <p:cNvSpPr/>
          <p:nvPr/>
        </p:nvSpPr>
        <p:spPr>
          <a:xfrm>
            <a:off x="-6922433" y="3080667"/>
            <a:ext cx="9870800" cy="5058800"/>
          </a:xfrm>
          <a:prstGeom prst="triangle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4" name="Google Shape;314;p41"/>
          <p:cNvSpPr/>
          <p:nvPr/>
        </p:nvSpPr>
        <p:spPr>
          <a:xfrm flipH="1">
            <a:off x="-1232133" y="5330600"/>
            <a:ext cx="4439600" cy="20824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90542731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2">
  <p:cSld name="Numbers and text 2"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42"/>
          <p:cNvSpPr txBox="1">
            <a:spLocks noGrp="1"/>
          </p:cNvSpPr>
          <p:nvPr>
            <p:ph type="title"/>
          </p:nvPr>
        </p:nvSpPr>
        <p:spPr>
          <a:xfrm>
            <a:off x="955400" y="707633"/>
            <a:ext cx="10281200" cy="7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4000" b="1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317" name="Google Shape;317;p42"/>
          <p:cNvSpPr/>
          <p:nvPr/>
        </p:nvSpPr>
        <p:spPr>
          <a:xfrm>
            <a:off x="-2241867" y="3309467"/>
            <a:ext cx="4541200" cy="44032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</a:endParaRPr>
          </a:p>
        </p:txBody>
      </p:sp>
      <p:sp>
        <p:nvSpPr>
          <p:cNvPr id="318" name="Google Shape;318;p42"/>
          <p:cNvSpPr/>
          <p:nvPr/>
        </p:nvSpPr>
        <p:spPr>
          <a:xfrm rot="10800000">
            <a:off x="8659633" y="-1576333"/>
            <a:ext cx="4541200" cy="44032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</a:endParaRPr>
          </a:p>
        </p:txBody>
      </p:sp>
      <p:sp>
        <p:nvSpPr>
          <p:cNvPr id="319" name="Google Shape;319;p42"/>
          <p:cNvSpPr/>
          <p:nvPr/>
        </p:nvSpPr>
        <p:spPr>
          <a:xfrm rot="10800000">
            <a:off x="7272933" y="-2385767"/>
            <a:ext cx="7153200" cy="33552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0" name="Google Shape;320;p42"/>
          <p:cNvSpPr txBox="1">
            <a:spLocks noGrp="1"/>
          </p:cNvSpPr>
          <p:nvPr>
            <p:ph type="title" idx="2"/>
          </p:nvPr>
        </p:nvSpPr>
        <p:spPr>
          <a:xfrm>
            <a:off x="1237400" y="4754367"/>
            <a:ext cx="2012800" cy="4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 b="1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321" name="Google Shape;321;p42"/>
          <p:cNvSpPr txBox="1">
            <a:spLocks noGrp="1"/>
          </p:cNvSpPr>
          <p:nvPr>
            <p:ph type="subTitle" idx="1"/>
          </p:nvPr>
        </p:nvSpPr>
        <p:spPr>
          <a:xfrm>
            <a:off x="1011800" y="5267320"/>
            <a:ext cx="2464000" cy="5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322" name="Google Shape;322;p42"/>
          <p:cNvSpPr txBox="1">
            <a:spLocks noGrp="1"/>
          </p:cNvSpPr>
          <p:nvPr>
            <p:ph type="title" idx="3"/>
          </p:nvPr>
        </p:nvSpPr>
        <p:spPr>
          <a:xfrm>
            <a:off x="8915769" y="4754367"/>
            <a:ext cx="2012800" cy="4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 b="1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323" name="Google Shape;323;p42"/>
          <p:cNvSpPr txBox="1">
            <a:spLocks noGrp="1"/>
          </p:cNvSpPr>
          <p:nvPr>
            <p:ph type="subTitle" idx="4"/>
          </p:nvPr>
        </p:nvSpPr>
        <p:spPr>
          <a:xfrm>
            <a:off x="8690163" y="5267320"/>
            <a:ext cx="2464000" cy="5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324" name="Google Shape;324;p42"/>
          <p:cNvSpPr txBox="1">
            <a:spLocks noGrp="1"/>
          </p:cNvSpPr>
          <p:nvPr>
            <p:ph type="title" idx="5"/>
          </p:nvPr>
        </p:nvSpPr>
        <p:spPr>
          <a:xfrm>
            <a:off x="5086835" y="4754367"/>
            <a:ext cx="2012800" cy="4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 b="1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325" name="Google Shape;325;p42"/>
          <p:cNvSpPr txBox="1">
            <a:spLocks noGrp="1"/>
          </p:cNvSpPr>
          <p:nvPr>
            <p:ph type="subTitle" idx="6"/>
          </p:nvPr>
        </p:nvSpPr>
        <p:spPr>
          <a:xfrm>
            <a:off x="4861228" y="5267320"/>
            <a:ext cx="2464000" cy="5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326" name="Google Shape;326;p42"/>
          <p:cNvSpPr txBox="1">
            <a:spLocks noGrp="1"/>
          </p:cNvSpPr>
          <p:nvPr>
            <p:ph type="title" idx="7" hasCustomPrompt="1"/>
          </p:nvPr>
        </p:nvSpPr>
        <p:spPr>
          <a:xfrm>
            <a:off x="5342017" y="3330500"/>
            <a:ext cx="1508000" cy="5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3" b="1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3" b="1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3" b="1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3" b="1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3" b="1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3" b="1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3" b="1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3" b="1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3" b="1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27" name="Google Shape;327;p42"/>
          <p:cNvSpPr txBox="1">
            <a:spLocks noGrp="1"/>
          </p:cNvSpPr>
          <p:nvPr>
            <p:ph type="title" idx="8" hasCustomPrompt="1"/>
          </p:nvPr>
        </p:nvSpPr>
        <p:spPr>
          <a:xfrm>
            <a:off x="1489800" y="3330497"/>
            <a:ext cx="1508000" cy="5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3" b="1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3" b="1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3" b="1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3" b="1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3" b="1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3" b="1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3" b="1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3" b="1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3" b="1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28" name="Google Shape;328;p42"/>
          <p:cNvSpPr txBox="1">
            <a:spLocks noGrp="1"/>
          </p:cNvSpPr>
          <p:nvPr>
            <p:ph type="title" idx="9" hasCustomPrompt="1"/>
          </p:nvPr>
        </p:nvSpPr>
        <p:spPr>
          <a:xfrm>
            <a:off x="9168151" y="3330497"/>
            <a:ext cx="1508000" cy="5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3" b="1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3" b="1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3" b="1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3" b="1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3" b="1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3" b="1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3" b="1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3" b="1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3" b="1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347938000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bg>
      <p:bgPr>
        <a:solidFill>
          <a:schemeClr val="dk1"/>
        </a:solidFill>
        <a:effectLst/>
      </p:bgPr>
    </p:bg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43"/>
          <p:cNvSpPr/>
          <p:nvPr/>
        </p:nvSpPr>
        <p:spPr>
          <a:xfrm>
            <a:off x="5554133" y="3760568"/>
            <a:ext cx="10769600" cy="51676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331" name="Google Shape;331;p43"/>
          <p:cNvSpPr/>
          <p:nvPr/>
        </p:nvSpPr>
        <p:spPr>
          <a:xfrm rot="10800000">
            <a:off x="-1342033" y="-392933"/>
            <a:ext cx="5372400" cy="2578000"/>
          </a:xfrm>
          <a:prstGeom prst="triangle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2" name="Google Shape;332;p43"/>
          <p:cNvSpPr txBox="1">
            <a:spLocks noGrp="1"/>
          </p:cNvSpPr>
          <p:nvPr>
            <p:ph type="title"/>
          </p:nvPr>
        </p:nvSpPr>
        <p:spPr>
          <a:xfrm>
            <a:off x="951000" y="896984"/>
            <a:ext cx="10290000" cy="17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6667" b="1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b="1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b="1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b="1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b="1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b="1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b="1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b="1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b="1"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333" name="Google Shape;333;p43"/>
          <p:cNvSpPr txBox="1">
            <a:spLocks noGrp="1"/>
          </p:cNvSpPr>
          <p:nvPr>
            <p:ph type="body" idx="1"/>
          </p:nvPr>
        </p:nvSpPr>
        <p:spPr>
          <a:xfrm>
            <a:off x="4091000" y="2839364"/>
            <a:ext cx="4010000" cy="92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Char char="●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Char char="○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Char char="■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Char char="●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Char char="○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Char char="■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Char char="●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Char char="○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Char char="■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34" name="Google Shape;334;p43"/>
          <p:cNvSpPr txBox="1"/>
          <p:nvPr/>
        </p:nvSpPr>
        <p:spPr>
          <a:xfrm>
            <a:off x="3311400" y="4523533"/>
            <a:ext cx="5569200" cy="9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67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rPr>
              <a:t>CREDITS: This presentation template was created by </a:t>
            </a:r>
            <a:r>
              <a:rPr lang="en" sz="1467" b="1">
                <a:solidFill>
                  <a:schemeClr val="lt1"/>
                </a:solidFill>
                <a:uFill>
                  <a:noFill/>
                </a:uFill>
                <a:latin typeface="Didact Gothic"/>
                <a:ea typeface="Didact Gothic"/>
                <a:cs typeface="Didact Gothic"/>
                <a:sym typeface="Didact Gothic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467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rPr>
              <a:t>, including icons, infographics &amp; images by </a:t>
            </a:r>
            <a:r>
              <a:rPr lang="en" sz="1467" b="1">
                <a:solidFill>
                  <a:schemeClr val="lt1"/>
                </a:solidFill>
                <a:uFill>
                  <a:noFill/>
                </a:uFill>
                <a:latin typeface="Didact Gothic"/>
                <a:ea typeface="Didact Gothic"/>
                <a:cs typeface="Didact Gothic"/>
                <a:sym typeface="Didact Gothic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467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rPr>
              <a:t> </a:t>
            </a:r>
            <a:endParaRPr sz="1467">
              <a:solidFill>
                <a:schemeClr val="lt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335" name="Google Shape;335;p43"/>
          <p:cNvSpPr txBox="1">
            <a:spLocks noGrp="1"/>
          </p:cNvSpPr>
          <p:nvPr>
            <p:ph type="subTitle" idx="2"/>
          </p:nvPr>
        </p:nvSpPr>
        <p:spPr>
          <a:xfrm>
            <a:off x="4092233" y="2457500"/>
            <a:ext cx="4010000" cy="57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75433780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1_Title and text 1">
    <p:bg>
      <p:bgPr>
        <a:solidFill>
          <a:schemeClr val="accent5"/>
        </a:solidFill>
        <a:effectLst/>
      </p:bgPr>
    </p:bg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44"/>
          <p:cNvSpPr txBox="1">
            <a:spLocks noGrp="1"/>
          </p:cNvSpPr>
          <p:nvPr>
            <p:ph type="title"/>
          </p:nvPr>
        </p:nvSpPr>
        <p:spPr>
          <a:xfrm>
            <a:off x="950967" y="707633"/>
            <a:ext cx="10281200" cy="7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4000" b="1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338" name="Google Shape;338;p44"/>
          <p:cNvSpPr/>
          <p:nvPr/>
        </p:nvSpPr>
        <p:spPr>
          <a:xfrm flipH="1">
            <a:off x="9884933" y="3309467"/>
            <a:ext cx="4541200" cy="44032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</a:endParaRPr>
          </a:p>
        </p:txBody>
      </p:sp>
      <p:sp>
        <p:nvSpPr>
          <p:cNvPr id="339" name="Google Shape;339;p44"/>
          <p:cNvSpPr/>
          <p:nvPr/>
        </p:nvSpPr>
        <p:spPr>
          <a:xfrm rot="10800000" flipH="1">
            <a:off x="-1232733" y="-1805433"/>
            <a:ext cx="4541200" cy="44032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</a:endParaRPr>
          </a:p>
        </p:txBody>
      </p:sp>
      <p:sp>
        <p:nvSpPr>
          <p:cNvPr id="340" name="Google Shape;340;p44"/>
          <p:cNvSpPr/>
          <p:nvPr/>
        </p:nvSpPr>
        <p:spPr>
          <a:xfrm rot="10800000" flipH="1">
            <a:off x="-2662300" y="-2647567"/>
            <a:ext cx="7153200" cy="33552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41" name="Google Shape;341;p44"/>
          <p:cNvSpPr txBox="1">
            <a:spLocks noGrp="1"/>
          </p:cNvSpPr>
          <p:nvPr>
            <p:ph type="body" idx="1"/>
          </p:nvPr>
        </p:nvSpPr>
        <p:spPr>
          <a:xfrm>
            <a:off x="950967" y="1898867"/>
            <a:ext cx="10281200" cy="43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marR="67732" lvl="0" indent="-42332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1219170" lvl="1" indent="-42332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2444330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400" cy="54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45E7CEA8-6FD6-4C53-A0FE-1636947015D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5768985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4">
  <p:cSld name="Section header 4">
    <p:bg>
      <p:bgPr>
        <a:solidFill>
          <a:schemeClr val="accent5"/>
        </a:solidFill>
        <a:effectLst/>
      </p:bgPr>
    </p:bg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45"/>
          <p:cNvSpPr txBox="1">
            <a:spLocks noGrp="1"/>
          </p:cNvSpPr>
          <p:nvPr>
            <p:ph type="title"/>
          </p:nvPr>
        </p:nvSpPr>
        <p:spPr>
          <a:xfrm>
            <a:off x="6096000" y="2316900"/>
            <a:ext cx="4848800" cy="18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4533" b="1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4800" b="1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4800" b="1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4800" b="1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4800" b="1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4800" b="1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4800" b="1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4800" b="1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4800" b="1">
                <a:solidFill>
                  <a:schemeClr val="dk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344" name="Google Shape;344;p45"/>
          <p:cNvSpPr txBox="1">
            <a:spLocks noGrp="1"/>
          </p:cNvSpPr>
          <p:nvPr>
            <p:ph type="title" idx="2" hasCustomPrompt="1"/>
          </p:nvPr>
        </p:nvSpPr>
        <p:spPr>
          <a:xfrm>
            <a:off x="6868233" y="566357"/>
            <a:ext cx="4076400" cy="195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10666" b="1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10666" b="1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10666" b="1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10666" b="1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10666" b="1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10666" b="1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10666" b="1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10666" b="1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10666" b="1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45" name="Google Shape;345;p45"/>
          <p:cNvSpPr txBox="1">
            <a:spLocks noGrp="1"/>
          </p:cNvSpPr>
          <p:nvPr>
            <p:ph type="subTitle" idx="1"/>
          </p:nvPr>
        </p:nvSpPr>
        <p:spPr>
          <a:xfrm>
            <a:off x="7156633" y="4427067"/>
            <a:ext cx="3788000" cy="13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cxnSp>
        <p:nvCxnSpPr>
          <p:cNvPr id="346" name="Google Shape;346;p45"/>
          <p:cNvCxnSpPr/>
          <p:nvPr/>
        </p:nvCxnSpPr>
        <p:spPr>
          <a:xfrm flipH="1">
            <a:off x="3752200" y="-1684000"/>
            <a:ext cx="5010000" cy="55784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7" name="Google Shape;347;p45"/>
          <p:cNvSpPr/>
          <p:nvPr/>
        </p:nvSpPr>
        <p:spPr>
          <a:xfrm flipH="1">
            <a:off x="10559833" y="5101033"/>
            <a:ext cx="1728000" cy="1843200"/>
          </a:xfrm>
          <a:prstGeom prst="rtTriangle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79603656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9">
  <p:cSld name="1_Title and text 9">
    <p:bg>
      <p:bgPr>
        <a:solidFill>
          <a:schemeClr val="dk1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46"/>
          <p:cNvSpPr txBox="1">
            <a:spLocks noGrp="1"/>
          </p:cNvSpPr>
          <p:nvPr>
            <p:ph type="body" idx="1"/>
          </p:nvPr>
        </p:nvSpPr>
        <p:spPr>
          <a:xfrm>
            <a:off x="950967" y="3130467"/>
            <a:ext cx="6588800" cy="301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3178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Montserrat"/>
              <a:buChar char="●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1219170" lvl="1" indent="-397923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"/>
              <a:buChar char="○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828754" lvl="2" indent="-397923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"/>
              <a:buChar char="■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2438339" lvl="3" indent="-397923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"/>
              <a:buChar char="●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3047924" lvl="4" indent="-397923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"/>
              <a:buChar char="○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3657509" lvl="5" indent="-397923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"/>
              <a:buChar char="■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4267093" lvl="6" indent="-397923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"/>
              <a:buChar char="●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4876678" lvl="7" indent="-397923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"/>
              <a:buChar char="○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5486263" lvl="8" indent="-397923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"/>
              <a:buChar char="■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50" name="Google Shape;350;p46"/>
          <p:cNvSpPr txBox="1">
            <a:spLocks noGrp="1"/>
          </p:cNvSpPr>
          <p:nvPr>
            <p:ph type="title"/>
          </p:nvPr>
        </p:nvSpPr>
        <p:spPr>
          <a:xfrm>
            <a:off x="950967" y="1414700"/>
            <a:ext cx="6958400" cy="131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4000" b="1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b="1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b="1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b="1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b="1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b="1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b="1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b="1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b="1"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351" name="Google Shape;351;p46"/>
          <p:cNvSpPr/>
          <p:nvPr/>
        </p:nvSpPr>
        <p:spPr>
          <a:xfrm rot="5400000">
            <a:off x="-1014683" y="-1054016"/>
            <a:ext cx="4541200" cy="4403200"/>
          </a:xfrm>
          <a:prstGeom prst="rtTriangl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</a:endParaRPr>
          </a:p>
        </p:txBody>
      </p:sp>
      <p:sp>
        <p:nvSpPr>
          <p:cNvPr id="352" name="Google Shape;352;p46"/>
          <p:cNvSpPr/>
          <p:nvPr/>
        </p:nvSpPr>
        <p:spPr>
          <a:xfrm rot="5400000">
            <a:off x="-1141683" y="-1346116"/>
            <a:ext cx="4541200" cy="44032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</a:endParaRPr>
          </a:p>
        </p:txBody>
      </p:sp>
      <p:sp>
        <p:nvSpPr>
          <p:cNvPr id="353" name="Google Shape;353;p46"/>
          <p:cNvSpPr/>
          <p:nvPr/>
        </p:nvSpPr>
        <p:spPr>
          <a:xfrm rot="-5400000">
            <a:off x="3862467" y="384000"/>
            <a:ext cx="13521600" cy="6090000"/>
          </a:xfrm>
          <a:prstGeom prst="triangle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12808671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2">
  <p:cSld name="Section title and description 2">
    <p:bg>
      <p:bgPr>
        <a:solidFill>
          <a:schemeClr val="accent5"/>
        </a:solidFill>
        <a:effectLst/>
      </p:bgPr>
    </p:bg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47"/>
          <p:cNvSpPr/>
          <p:nvPr/>
        </p:nvSpPr>
        <p:spPr>
          <a:xfrm rot="5400000">
            <a:off x="-85900" y="85800"/>
            <a:ext cx="5657600" cy="54860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56" name="Google Shape;356;p47"/>
          <p:cNvSpPr/>
          <p:nvPr/>
        </p:nvSpPr>
        <p:spPr>
          <a:xfrm rot="-5400000" flipH="1">
            <a:off x="6588933" y="35367"/>
            <a:ext cx="5819600" cy="5636800"/>
          </a:xfrm>
          <a:prstGeom prst="rtTriangl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57" name="Google Shape;357;p47"/>
          <p:cNvSpPr txBox="1">
            <a:spLocks noGrp="1"/>
          </p:cNvSpPr>
          <p:nvPr>
            <p:ph type="ctrTitle"/>
          </p:nvPr>
        </p:nvSpPr>
        <p:spPr>
          <a:xfrm>
            <a:off x="2254400" y="2276300"/>
            <a:ext cx="7683200" cy="195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40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10666" b="1"/>
            </a:lvl2pPr>
            <a:lvl3pPr lvl="2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10666" b="1"/>
            </a:lvl3pPr>
            <a:lvl4pPr lvl="3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10666" b="1"/>
            </a:lvl4pPr>
            <a:lvl5pPr lvl="4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10666" b="1"/>
            </a:lvl5pPr>
            <a:lvl6pPr lvl="5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10666" b="1"/>
            </a:lvl6pPr>
            <a:lvl7pPr lvl="6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10666" b="1"/>
            </a:lvl7pPr>
            <a:lvl8pPr lvl="7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10666" b="1"/>
            </a:lvl8pPr>
            <a:lvl9pPr lvl="8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10666" b="1"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358" name="Google Shape;358;p47"/>
          <p:cNvSpPr txBox="1">
            <a:spLocks noGrp="1"/>
          </p:cNvSpPr>
          <p:nvPr>
            <p:ph type="subTitle" idx="1"/>
          </p:nvPr>
        </p:nvSpPr>
        <p:spPr>
          <a:xfrm>
            <a:off x="1908233" y="4445733"/>
            <a:ext cx="8375200" cy="15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idact Gothic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idact Gothic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idact Gothic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idact Gothic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idact Gothic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idact Gothic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idact Gothic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idact Gothic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idact Gothic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80298251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>
  <p:cSld name="1_Title and two columns">
    <p:bg>
      <p:bgPr>
        <a:solidFill>
          <a:schemeClr val="accent5"/>
        </a:solidFill>
        <a:effectLst/>
      </p:bgPr>
    </p:bg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48"/>
          <p:cNvSpPr txBox="1">
            <a:spLocks noGrp="1"/>
          </p:cNvSpPr>
          <p:nvPr>
            <p:ph type="subTitle" idx="1"/>
          </p:nvPr>
        </p:nvSpPr>
        <p:spPr>
          <a:xfrm>
            <a:off x="1111903" y="3522103"/>
            <a:ext cx="4134400" cy="132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361" name="Google Shape;361;p48"/>
          <p:cNvSpPr txBox="1">
            <a:spLocks noGrp="1"/>
          </p:cNvSpPr>
          <p:nvPr>
            <p:ph type="subTitle" idx="2"/>
          </p:nvPr>
        </p:nvSpPr>
        <p:spPr>
          <a:xfrm>
            <a:off x="6945697" y="3522103"/>
            <a:ext cx="4134400" cy="132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362" name="Google Shape;362;p48"/>
          <p:cNvSpPr txBox="1">
            <a:spLocks noGrp="1"/>
          </p:cNvSpPr>
          <p:nvPr>
            <p:ph type="title"/>
          </p:nvPr>
        </p:nvSpPr>
        <p:spPr>
          <a:xfrm>
            <a:off x="2073303" y="2647680"/>
            <a:ext cx="2211600" cy="41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4000" b="1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363" name="Google Shape;363;p48"/>
          <p:cNvSpPr txBox="1">
            <a:spLocks noGrp="1"/>
          </p:cNvSpPr>
          <p:nvPr>
            <p:ph type="title" idx="3"/>
          </p:nvPr>
        </p:nvSpPr>
        <p:spPr>
          <a:xfrm>
            <a:off x="7907097" y="2647680"/>
            <a:ext cx="2211600" cy="41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4000" b="1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364" name="Google Shape;364;p48"/>
          <p:cNvSpPr/>
          <p:nvPr/>
        </p:nvSpPr>
        <p:spPr>
          <a:xfrm rot="10800000">
            <a:off x="4784600" y="-30167"/>
            <a:ext cx="2622800" cy="1181200"/>
          </a:xfrm>
          <a:prstGeom prst="triangl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81368838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1_Title and text 1">
    <p:bg>
      <p:bgPr>
        <a:solidFill>
          <a:schemeClr val="accent5"/>
        </a:solidFill>
        <a:effectLst/>
      </p:bgPr>
    </p:bg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49"/>
          <p:cNvSpPr/>
          <p:nvPr/>
        </p:nvSpPr>
        <p:spPr>
          <a:xfrm rot="-5400000">
            <a:off x="6981400" y="1724733"/>
            <a:ext cx="5233200" cy="5188000"/>
          </a:xfrm>
          <a:prstGeom prst="rtTriangle">
            <a:avLst/>
          </a:prstGeom>
          <a:solidFill>
            <a:srgbClr val="68686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67" name="Google Shape;367;p49"/>
          <p:cNvSpPr/>
          <p:nvPr/>
        </p:nvSpPr>
        <p:spPr>
          <a:xfrm rot="10800000" flipH="1">
            <a:off x="50500" y="200"/>
            <a:ext cx="12141600" cy="5959600"/>
          </a:xfrm>
          <a:prstGeom prst="triangle">
            <a:avLst>
              <a:gd name="adj" fmla="val 5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68" name="Google Shape;368;p49"/>
          <p:cNvSpPr/>
          <p:nvPr/>
        </p:nvSpPr>
        <p:spPr>
          <a:xfrm flipH="1">
            <a:off x="4774400" y="1849700"/>
            <a:ext cx="12739200" cy="6479600"/>
          </a:xfrm>
          <a:prstGeom prst="triangle">
            <a:avLst>
              <a:gd name="adj" fmla="val 49428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69" name="Google Shape;369;p49"/>
          <p:cNvSpPr txBox="1">
            <a:spLocks noGrp="1"/>
          </p:cNvSpPr>
          <p:nvPr>
            <p:ph type="ctrTitle"/>
          </p:nvPr>
        </p:nvSpPr>
        <p:spPr>
          <a:xfrm>
            <a:off x="1089100" y="1642733"/>
            <a:ext cx="7683200" cy="78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4000" b="1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10666" b="1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10666" b="1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10666" b="1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10666" b="1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10666" b="1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10666" b="1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10666" b="1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10666" b="1">
                <a:solidFill>
                  <a:schemeClr val="dk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370" name="Google Shape;370;p49"/>
          <p:cNvSpPr txBox="1">
            <a:spLocks noGrp="1"/>
          </p:cNvSpPr>
          <p:nvPr>
            <p:ph type="subTitle" idx="1"/>
          </p:nvPr>
        </p:nvSpPr>
        <p:spPr>
          <a:xfrm>
            <a:off x="1089100" y="2497833"/>
            <a:ext cx="7683200" cy="207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55969326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 2">
  <p:cSld name="Caption 2">
    <p:bg>
      <p:bgPr>
        <a:solidFill>
          <a:schemeClr val="accent5"/>
        </a:solidFill>
        <a:effectLst/>
      </p:bgPr>
    </p:bg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50"/>
          <p:cNvSpPr/>
          <p:nvPr/>
        </p:nvSpPr>
        <p:spPr>
          <a:xfrm>
            <a:off x="-67" y="7467"/>
            <a:ext cx="12192000" cy="6858000"/>
          </a:xfrm>
          <a:prstGeom prst="rect">
            <a:avLst/>
          </a:prstGeom>
          <a:solidFill>
            <a:schemeClr val="lt1">
              <a:alpha val="2356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3" name="Google Shape;373;p50"/>
          <p:cNvSpPr/>
          <p:nvPr/>
        </p:nvSpPr>
        <p:spPr>
          <a:xfrm>
            <a:off x="5749867" y="4892367"/>
            <a:ext cx="6515200" cy="1402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4" name="Google Shape;374;p50"/>
          <p:cNvSpPr txBox="1">
            <a:spLocks noGrp="1"/>
          </p:cNvSpPr>
          <p:nvPr>
            <p:ph type="title"/>
          </p:nvPr>
        </p:nvSpPr>
        <p:spPr>
          <a:xfrm>
            <a:off x="6096000" y="4972767"/>
            <a:ext cx="5145200" cy="103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3" b="1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375" name="Google Shape;375;p50"/>
          <p:cNvSpPr/>
          <p:nvPr/>
        </p:nvSpPr>
        <p:spPr>
          <a:xfrm rot="5400000">
            <a:off x="-454949" y="-1050849"/>
            <a:ext cx="4541200" cy="4403200"/>
          </a:xfrm>
          <a:prstGeom prst="rtTriangl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</a:endParaRPr>
          </a:p>
        </p:txBody>
      </p:sp>
      <p:sp>
        <p:nvSpPr>
          <p:cNvPr id="376" name="Google Shape;376;p50"/>
          <p:cNvSpPr/>
          <p:nvPr/>
        </p:nvSpPr>
        <p:spPr>
          <a:xfrm rot="5400000">
            <a:off x="-581949" y="-1342949"/>
            <a:ext cx="4541200" cy="44032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849429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bg>
      <p:bgPr>
        <a:solidFill>
          <a:schemeClr val="accent5"/>
        </a:solidFill>
        <a:effectLst/>
      </p:bgPr>
    </p:bg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51"/>
          <p:cNvSpPr/>
          <p:nvPr/>
        </p:nvSpPr>
        <p:spPr>
          <a:xfrm>
            <a:off x="-67" y="7467"/>
            <a:ext cx="12192000" cy="6858000"/>
          </a:xfrm>
          <a:prstGeom prst="rect">
            <a:avLst/>
          </a:prstGeom>
          <a:solidFill>
            <a:schemeClr val="lt1">
              <a:alpha val="2356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9" name="Google Shape;379;p51"/>
          <p:cNvSpPr/>
          <p:nvPr/>
        </p:nvSpPr>
        <p:spPr>
          <a:xfrm>
            <a:off x="-100733" y="617733"/>
            <a:ext cx="6515200" cy="1402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80" name="Google Shape;380;p51"/>
          <p:cNvSpPr/>
          <p:nvPr/>
        </p:nvSpPr>
        <p:spPr>
          <a:xfrm rot="10800000">
            <a:off x="8707267" y="-819167"/>
            <a:ext cx="4541200" cy="4403200"/>
          </a:xfrm>
          <a:prstGeom prst="rtTriangl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</a:endParaRPr>
          </a:p>
        </p:txBody>
      </p:sp>
      <p:sp>
        <p:nvSpPr>
          <p:cNvPr id="381" name="Google Shape;381;p51"/>
          <p:cNvSpPr/>
          <p:nvPr/>
        </p:nvSpPr>
        <p:spPr>
          <a:xfrm rot="10800000">
            <a:off x="8999367" y="-946167"/>
            <a:ext cx="4541200" cy="44032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</a:endParaRPr>
          </a:p>
        </p:txBody>
      </p:sp>
      <p:sp>
        <p:nvSpPr>
          <p:cNvPr id="382" name="Google Shape;382;p51"/>
          <p:cNvSpPr txBox="1">
            <a:spLocks noGrp="1"/>
          </p:cNvSpPr>
          <p:nvPr>
            <p:ph type="title"/>
          </p:nvPr>
        </p:nvSpPr>
        <p:spPr>
          <a:xfrm>
            <a:off x="950967" y="707633"/>
            <a:ext cx="5145200" cy="112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3" b="1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7091282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4">
  <p:cSld name="Title and four columns 4">
    <p:bg>
      <p:bgPr>
        <a:solidFill>
          <a:schemeClr val="accent5"/>
        </a:solidFill>
        <a:effectLst/>
      </p:bgPr>
    </p:bg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2"/>
          <p:cNvSpPr txBox="1">
            <a:spLocks noGrp="1"/>
          </p:cNvSpPr>
          <p:nvPr>
            <p:ph type="title"/>
          </p:nvPr>
        </p:nvSpPr>
        <p:spPr>
          <a:xfrm>
            <a:off x="1759432" y="2681500"/>
            <a:ext cx="2612400" cy="4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 b="1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385" name="Google Shape;385;p52"/>
          <p:cNvSpPr txBox="1">
            <a:spLocks noGrp="1"/>
          </p:cNvSpPr>
          <p:nvPr>
            <p:ph type="subTitle" idx="1"/>
          </p:nvPr>
        </p:nvSpPr>
        <p:spPr>
          <a:xfrm>
            <a:off x="1759435" y="3048767"/>
            <a:ext cx="2962000" cy="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386" name="Google Shape;386;p52"/>
          <p:cNvSpPr txBox="1">
            <a:spLocks noGrp="1"/>
          </p:cNvSpPr>
          <p:nvPr>
            <p:ph type="title" idx="2"/>
          </p:nvPr>
        </p:nvSpPr>
        <p:spPr>
          <a:xfrm>
            <a:off x="6241864" y="2681700"/>
            <a:ext cx="2612400" cy="4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 b="1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387" name="Google Shape;387;p52"/>
          <p:cNvSpPr txBox="1">
            <a:spLocks noGrp="1"/>
          </p:cNvSpPr>
          <p:nvPr>
            <p:ph type="subTitle" idx="3"/>
          </p:nvPr>
        </p:nvSpPr>
        <p:spPr>
          <a:xfrm>
            <a:off x="6241835" y="3046733"/>
            <a:ext cx="2962000" cy="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388" name="Google Shape;388;p52"/>
          <p:cNvSpPr txBox="1">
            <a:spLocks noGrp="1"/>
          </p:cNvSpPr>
          <p:nvPr>
            <p:ph type="title" idx="4"/>
          </p:nvPr>
        </p:nvSpPr>
        <p:spPr>
          <a:xfrm>
            <a:off x="3214599" y="4357900"/>
            <a:ext cx="2612400" cy="4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 b="1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389" name="Google Shape;389;p52"/>
          <p:cNvSpPr txBox="1">
            <a:spLocks noGrp="1"/>
          </p:cNvSpPr>
          <p:nvPr>
            <p:ph type="subTitle" idx="5"/>
          </p:nvPr>
        </p:nvSpPr>
        <p:spPr>
          <a:xfrm>
            <a:off x="3214601" y="4725167"/>
            <a:ext cx="2962000" cy="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390" name="Google Shape;390;p52"/>
          <p:cNvSpPr txBox="1">
            <a:spLocks noGrp="1"/>
          </p:cNvSpPr>
          <p:nvPr>
            <p:ph type="title" idx="6"/>
          </p:nvPr>
        </p:nvSpPr>
        <p:spPr>
          <a:xfrm>
            <a:off x="7697031" y="4358100"/>
            <a:ext cx="2612400" cy="4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 b="1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391" name="Google Shape;391;p52"/>
          <p:cNvSpPr txBox="1">
            <a:spLocks noGrp="1"/>
          </p:cNvSpPr>
          <p:nvPr>
            <p:ph type="subTitle" idx="7"/>
          </p:nvPr>
        </p:nvSpPr>
        <p:spPr>
          <a:xfrm>
            <a:off x="7697000" y="4723133"/>
            <a:ext cx="2962000" cy="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392" name="Google Shape;392;p52"/>
          <p:cNvSpPr/>
          <p:nvPr/>
        </p:nvSpPr>
        <p:spPr>
          <a:xfrm rot="-5400000">
            <a:off x="9759233" y="4304400"/>
            <a:ext cx="2816800" cy="27312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93" name="Google Shape;393;p52"/>
          <p:cNvSpPr/>
          <p:nvPr/>
        </p:nvSpPr>
        <p:spPr>
          <a:xfrm>
            <a:off x="-692867" y="3182467"/>
            <a:ext cx="4541200" cy="4403200"/>
          </a:xfrm>
          <a:prstGeom prst="rtTriangl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</a:endParaRPr>
          </a:p>
        </p:txBody>
      </p:sp>
      <p:sp>
        <p:nvSpPr>
          <p:cNvPr id="394" name="Google Shape;394;p52"/>
          <p:cNvSpPr/>
          <p:nvPr/>
        </p:nvSpPr>
        <p:spPr>
          <a:xfrm>
            <a:off x="-984967" y="3309467"/>
            <a:ext cx="4541200" cy="44032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</a:endParaRPr>
          </a:p>
        </p:txBody>
      </p:sp>
      <p:sp>
        <p:nvSpPr>
          <p:cNvPr id="395" name="Google Shape;395;p52"/>
          <p:cNvSpPr/>
          <p:nvPr/>
        </p:nvSpPr>
        <p:spPr>
          <a:xfrm rot="10800000">
            <a:off x="8970433" y="-1220733"/>
            <a:ext cx="4541200" cy="44032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</a:endParaRPr>
          </a:p>
        </p:txBody>
      </p:sp>
      <p:sp>
        <p:nvSpPr>
          <p:cNvPr id="396" name="Google Shape;396;p52"/>
          <p:cNvSpPr/>
          <p:nvPr/>
        </p:nvSpPr>
        <p:spPr>
          <a:xfrm rot="5400000">
            <a:off x="-349967" y="-2519833"/>
            <a:ext cx="4541200" cy="4403200"/>
          </a:xfrm>
          <a:prstGeom prst="rtTriangl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</p:txBody>
      </p:sp>
      <p:sp>
        <p:nvSpPr>
          <p:cNvPr id="397" name="Google Shape;397;p52"/>
          <p:cNvSpPr txBox="1">
            <a:spLocks noGrp="1"/>
          </p:cNvSpPr>
          <p:nvPr>
            <p:ph type="title" idx="8"/>
          </p:nvPr>
        </p:nvSpPr>
        <p:spPr>
          <a:xfrm>
            <a:off x="950967" y="707633"/>
            <a:ext cx="10281200" cy="7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4000" b="1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66527015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 and two columns 1">
    <p:bg>
      <p:bgPr>
        <a:solidFill>
          <a:schemeClr val="accent5"/>
        </a:solidFill>
        <a:effectLst/>
      </p:bgPr>
    </p:bg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53"/>
          <p:cNvSpPr txBox="1">
            <a:spLocks noGrp="1"/>
          </p:cNvSpPr>
          <p:nvPr>
            <p:ph type="title"/>
          </p:nvPr>
        </p:nvSpPr>
        <p:spPr>
          <a:xfrm>
            <a:off x="2632400" y="707633"/>
            <a:ext cx="6927200" cy="7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4000" b="1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400" name="Google Shape;400;p53"/>
          <p:cNvSpPr txBox="1">
            <a:spLocks noGrp="1"/>
          </p:cNvSpPr>
          <p:nvPr>
            <p:ph type="subTitle" idx="1"/>
          </p:nvPr>
        </p:nvSpPr>
        <p:spPr>
          <a:xfrm>
            <a:off x="2323567" y="4678467"/>
            <a:ext cx="3172800" cy="8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401" name="Google Shape;401;p53"/>
          <p:cNvSpPr txBox="1">
            <a:spLocks noGrp="1"/>
          </p:cNvSpPr>
          <p:nvPr>
            <p:ph type="subTitle" idx="2"/>
          </p:nvPr>
        </p:nvSpPr>
        <p:spPr>
          <a:xfrm>
            <a:off x="6695693" y="4678467"/>
            <a:ext cx="3172800" cy="8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402" name="Google Shape;402;p53"/>
          <p:cNvSpPr txBox="1">
            <a:spLocks noGrp="1"/>
          </p:cNvSpPr>
          <p:nvPr>
            <p:ph type="title" idx="3"/>
          </p:nvPr>
        </p:nvSpPr>
        <p:spPr>
          <a:xfrm>
            <a:off x="2487117" y="4331000"/>
            <a:ext cx="2845600" cy="41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403" name="Google Shape;403;p53"/>
          <p:cNvSpPr txBox="1">
            <a:spLocks noGrp="1"/>
          </p:cNvSpPr>
          <p:nvPr>
            <p:ph type="title" idx="4"/>
          </p:nvPr>
        </p:nvSpPr>
        <p:spPr>
          <a:xfrm>
            <a:off x="6859283" y="4331000"/>
            <a:ext cx="2845600" cy="41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404" name="Google Shape;404;p53"/>
          <p:cNvSpPr/>
          <p:nvPr/>
        </p:nvSpPr>
        <p:spPr>
          <a:xfrm rot="10800000" flipH="1">
            <a:off x="0" y="-48267"/>
            <a:ext cx="3056800" cy="2778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05" name="Google Shape;405;p53"/>
          <p:cNvSpPr/>
          <p:nvPr/>
        </p:nvSpPr>
        <p:spPr>
          <a:xfrm>
            <a:off x="8070800" y="4086433"/>
            <a:ext cx="7153200" cy="33552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736365731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4">
  <p:cSld name="Title and three columns 4">
    <p:bg>
      <p:bgPr>
        <a:solidFill>
          <a:schemeClr val="accent5"/>
        </a:solidFill>
        <a:effectLst/>
      </p:bgPr>
    </p:bg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54"/>
          <p:cNvSpPr/>
          <p:nvPr/>
        </p:nvSpPr>
        <p:spPr>
          <a:xfrm rot="10800000">
            <a:off x="7855800" y="-516133"/>
            <a:ext cx="7018800" cy="35968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08" name="Google Shape;408;p54"/>
          <p:cNvSpPr/>
          <p:nvPr/>
        </p:nvSpPr>
        <p:spPr>
          <a:xfrm>
            <a:off x="-6922433" y="3080667"/>
            <a:ext cx="9870800" cy="5058800"/>
          </a:xfrm>
          <a:prstGeom prst="triangle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09" name="Google Shape;409;p54"/>
          <p:cNvSpPr txBox="1">
            <a:spLocks noGrp="1"/>
          </p:cNvSpPr>
          <p:nvPr>
            <p:ph type="title"/>
          </p:nvPr>
        </p:nvSpPr>
        <p:spPr>
          <a:xfrm>
            <a:off x="1149933" y="4432600"/>
            <a:ext cx="2351600" cy="41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 b="1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410" name="Google Shape;410;p54"/>
          <p:cNvSpPr txBox="1">
            <a:spLocks noGrp="1"/>
          </p:cNvSpPr>
          <p:nvPr>
            <p:ph type="subTitle" idx="1"/>
          </p:nvPr>
        </p:nvSpPr>
        <p:spPr>
          <a:xfrm>
            <a:off x="565933" y="4777615"/>
            <a:ext cx="3519600" cy="10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411" name="Google Shape;411;p54"/>
          <p:cNvSpPr txBox="1">
            <a:spLocks noGrp="1"/>
          </p:cNvSpPr>
          <p:nvPr>
            <p:ph type="title" idx="2"/>
          </p:nvPr>
        </p:nvSpPr>
        <p:spPr>
          <a:xfrm>
            <a:off x="8701007" y="4432600"/>
            <a:ext cx="2351600" cy="41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 b="1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412" name="Google Shape;412;p54"/>
          <p:cNvSpPr txBox="1">
            <a:spLocks noGrp="1"/>
          </p:cNvSpPr>
          <p:nvPr>
            <p:ph type="subTitle" idx="3"/>
          </p:nvPr>
        </p:nvSpPr>
        <p:spPr>
          <a:xfrm>
            <a:off x="8117001" y="4777615"/>
            <a:ext cx="3519600" cy="10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413" name="Google Shape;413;p54"/>
          <p:cNvSpPr txBox="1">
            <a:spLocks noGrp="1"/>
          </p:cNvSpPr>
          <p:nvPr>
            <p:ph type="title" idx="4"/>
          </p:nvPr>
        </p:nvSpPr>
        <p:spPr>
          <a:xfrm>
            <a:off x="4920200" y="4432600"/>
            <a:ext cx="2351600" cy="41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 b="1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414" name="Google Shape;414;p54"/>
          <p:cNvSpPr txBox="1">
            <a:spLocks noGrp="1"/>
          </p:cNvSpPr>
          <p:nvPr>
            <p:ph type="subTitle" idx="5"/>
          </p:nvPr>
        </p:nvSpPr>
        <p:spPr>
          <a:xfrm>
            <a:off x="4336197" y="4777615"/>
            <a:ext cx="3519600" cy="10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415" name="Google Shape;415;p54"/>
          <p:cNvSpPr txBox="1">
            <a:spLocks noGrp="1"/>
          </p:cNvSpPr>
          <p:nvPr>
            <p:ph type="title" idx="6"/>
          </p:nvPr>
        </p:nvSpPr>
        <p:spPr>
          <a:xfrm>
            <a:off x="2250600" y="707633"/>
            <a:ext cx="7690800" cy="7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4000" b="1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0588659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7" name="Google Shape;47;p9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6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6000" cy="49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0" name="Google Shape;50;p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45E7CEA8-6FD6-4C53-A0FE-1636947015D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91445052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Title only 4">
    <p:bg>
      <p:bgPr>
        <a:solidFill>
          <a:schemeClr val="accent5"/>
        </a:solidFill>
        <a:effectLst/>
      </p:bgPr>
    </p:bg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55"/>
          <p:cNvSpPr txBox="1">
            <a:spLocks noGrp="1"/>
          </p:cNvSpPr>
          <p:nvPr>
            <p:ph type="title"/>
          </p:nvPr>
        </p:nvSpPr>
        <p:spPr>
          <a:xfrm>
            <a:off x="950967" y="707633"/>
            <a:ext cx="9813200" cy="7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4000" b="1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>
                <a:solidFill>
                  <a:schemeClr val="dk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418" name="Google Shape;418;p55"/>
          <p:cNvSpPr/>
          <p:nvPr/>
        </p:nvSpPr>
        <p:spPr>
          <a:xfrm>
            <a:off x="-2368867" y="3601567"/>
            <a:ext cx="4541200" cy="44032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</a:endParaRPr>
          </a:p>
        </p:txBody>
      </p:sp>
      <p:sp>
        <p:nvSpPr>
          <p:cNvPr id="419" name="Google Shape;419;p55"/>
          <p:cNvSpPr/>
          <p:nvPr/>
        </p:nvSpPr>
        <p:spPr>
          <a:xfrm rot="10800000">
            <a:off x="8659633" y="-1576333"/>
            <a:ext cx="4541200" cy="44032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</a:endParaRPr>
          </a:p>
        </p:txBody>
      </p:sp>
      <p:sp>
        <p:nvSpPr>
          <p:cNvPr id="420" name="Google Shape;420;p55"/>
          <p:cNvSpPr/>
          <p:nvPr/>
        </p:nvSpPr>
        <p:spPr>
          <a:xfrm rot="10800000">
            <a:off x="7272933" y="-2385767"/>
            <a:ext cx="7153200" cy="33552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40257766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105594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preserve="1">
  <p:cSld name="Title only"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58"/>
          <p:cNvSpPr txBox="1">
            <a:spLocks noGrp="1"/>
          </p:cNvSpPr>
          <p:nvPr>
            <p:ph type="title"/>
          </p:nvPr>
        </p:nvSpPr>
        <p:spPr>
          <a:xfrm>
            <a:off x="1397800" y="431800"/>
            <a:ext cx="9396400" cy="6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81276372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03509935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616142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9794767" y="173933"/>
            <a:ext cx="6518800" cy="65188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10" name="Google Shape;10;p2"/>
          <p:cNvGrpSpPr/>
          <p:nvPr/>
        </p:nvGrpSpPr>
        <p:grpSpPr>
          <a:xfrm>
            <a:off x="969900" y="-65699"/>
            <a:ext cx="10271200" cy="6991100"/>
            <a:chOff x="727425" y="-49275"/>
            <a:chExt cx="7703400" cy="5243325"/>
          </a:xfrm>
        </p:grpSpPr>
        <p:sp>
          <p:nvSpPr>
            <p:cNvPr id="11" name="Google Shape;11;p2"/>
            <p:cNvSpPr/>
            <p:nvPr/>
          </p:nvSpPr>
          <p:spPr>
            <a:xfrm>
              <a:off x="727425" y="533550"/>
              <a:ext cx="7703400" cy="40749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cxnSp>
          <p:nvCxnSpPr>
            <p:cNvPr id="12" name="Google Shape;12;p2"/>
            <p:cNvCxnSpPr/>
            <p:nvPr/>
          </p:nvCxnSpPr>
          <p:spPr>
            <a:xfrm rot="10800000">
              <a:off x="727425" y="-49275"/>
              <a:ext cx="0" cy="5856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" name="Google Shape;13;p2"/>
            <p:cNvCxnSpPr/>
            <p:nvPr/>
          </p:nvCxnSpPr>
          <p:spPr>
            <a:xfrm rot="10800000">
              <a:off x="8430775" y="4608450"/>
              <a:ext cx="0" cy="5856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1449500" y="2226951"/>
            <a:ext cx="7863200" cy="185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5067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1449500" y="3996651"/>
            <a:ext cx="7863200" cy="6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34851666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/>
          <p:nvPr/>
        </p:nvSpPr>
        <p:spPr>
          <a:xfrm>
            <a:off x="8578300" y="0"/>
            <a:ext cx="6858000" cy="685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18" name="Google Shape;18;p3"/>
          <p:cNvGrpSpPr/>
          <p:nvPr/>
        </p:nvGrpSpPr>
        <p:grpSpPr>
          <a:xfrm>
            <a:off x="950967" y="-83400"/>
            <a:ext cx="10290400" cy="6946800"/>
            <a:chOff x="713225" y="-62550"/>
            <a:chExt cx="7717800" cy="5210100"/>
          </a:xfrm>
        </p:grpSpPr>
        <p:sp>
          <p:nvSpPr>
            <p:cNvPr id="19" name="Google Shape;19;p3"/>
            <p:cNvSpPr/>
            <p:nvPr/>
          </p:nvSpPr>
          <p:spPr>
            <a:xfrm>
              <a:off x="713225" y="533550"/>
              <a:ext cx="7717800" cy="40749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cxnSp>
          <p:nvCxnSpPr>
            <p:cNvPr id="20" name="Google Shape;20;p3"/>
            <p:cNvCxnSpPr/>
            <p:nvPr/>
          </p:nvCxnSpPr>
          <p:spPr>
            <a:xfrm rot="10800000">
              <a:off x="713225" y="-62550"/>
              <a:ext cx="0" cy="5961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" name="Google Shape;21;p3"/>
            <p:cNvCxnSpPr/>
            <p:nvPr/>
          </p:nvCxnSpPr>
          <p:spPr>
            <a:xfrm>
              <a:off x="8430775" y="4608450"/>
              <a:ext cx="0" cy="5391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1621967" y="2636200"/>
            <a:ext cx="6756800" cy="112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6667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title" idx="2" hasCustomPrompt="1"/>
          </p:nvPr>
        </p:nvSpPr>
        <p:spPr>
          <a:xfrm>
            <a:off x="960000" y="711400"/>
            <a:ext cx="1099200" cy="9400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4" name="Google Shape;24;p3"/>
          <p:cNvSpPr txBox="1">
            <a:spLocks noGrp="1"/>
          </p:cNvSpPr>
          <p:nvPr>
            <p:ph type="subTitle" idx="1"/>
          </p:nvPr>
        </p:nvSpPr>
        <p:spPr>
          <a:xfrm>
            <a:off x="1621967" y="3641000"/>
            <a:ext cx="6756800" cy="58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65184060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10987533" y="5605767"/>
            <a:ext cx="2482000" cy="2482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27" name="Google Shape;27;p4"/>
          <p:cNvGrpSpPr/>
          <p:nvPr/>
        </p:nvGrpSpPr>
        <p:grpSpPr>
          <a:xfrm>
            <a:off x="-25400" y="310400"/>
            <a:ext cx="11907000" cy="6703200"/>
            <a:chOff x="-19050" y="232800"/>
            <a:chExt cx="8930250" cy="5027400"/>
          </a:xfrm>
        </p:grpSpPr>
        <p:sp>
          <p:nvSpPr>
            <p:cNvPr id="28" name="Google Shape;28;p4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cxnSp>
          <p:nvCxnSpPr>
            <p:cNvPr id="29" name="Google Shape;29;p4"/>
            <p:cNvCxnSpPr/>
            <p:nvPr/>
          </p:nvCxnSpPr>
          <p:spPr>
            <a:xfrm rot="10800000">
              <a:off x="-19050" y="232800"/>
              <a:ext cx="258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" name="Google Shape;30;p4"/>
            <p:cNvCxnSpPr/>
            <p:nvPr/>
          </p:nvCxnSpPr>
          <p:spPr>
            <a:xfrm>
              <a:off x="8911200" y="4917300"/>
              <a:ext cx="0" cy="3429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1" name="Google Shape;31;p4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body" idx="1"/>
          </p:nvPr>
        </p:nvSpPr>
        <p:spPr>
          <a:xfrm>
            <a:off x="960000" y="1621000"/>
            <a:ext cx="10272000" cy="431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372524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1219170" lvl="1" indent="-40639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1828754" lvl="2" indent="-40639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2438339" lvl="3" indent="-40639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3047924" lvl="4" indent="-40639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3657509" lvl="5" indent="-40639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4267093" lvl="6" indent="-40639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4876678" lvl="7" indent="-40639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5486263" lvl="8" indent="-40639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34257841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/>
          <p:nvPr/>
        </p:nvSpPr>
        <p:spPr>
          <a:xfrm>
            <a:off x="10987533" y="5605767"/>
            <a:ext cx="2482000" cy="2482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35" name="Google Shape;35;p5"/>
          <p:cNvGrpSpPr/>
          <p:nvPr/>
        </p:nvGrpSpPr>
        <p:grpSpPr>
          <a:xfrm>
            <a:off x="-102800" y="310400"/>
            <a:ext cx="11984400" cy="6619067"/>
            <a:chOff x="-77100" y="232800"/>
            <a:chExt cx="8988300" cy="4964300"/>
          </a:xfrm>
        </p:grpSpPr>
        <p:sp>
          <p:nvSpPr>
            <p:cNvPr id="36" name="Google Shape;36;p5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cxnSp>
          <p:nvCxnSpPr>
            <p:cNvPr id="37" name="Google Shape;37;p5"/>
            <p:cNvCxnSpPr/>
            <p:nvPr/>
          </p:nvCxnSpPr>
          <p:spPr>
            <a:xfrm rot="10800000">
              <a:off x="-77100" y="232800"/>
              <a:ext cx="3093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8" name="Google Shape;38;p5"/>
            <p:cNvCxnSpPr/>
            <p:nvPr/>
          </p:nvCxnSpPr>
          <p:spPr>
            <a:xfrm rot="10800000">
              <a:off x="8911200" y="4890500"/>
              <a:ext cx="0" cy="3066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9" name="Google Shape;39;p5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subTitle" idx="1"/>
          </p:nvPr>
        </p:nvSpPr>
        <p:spPr>
          <a:xfrm>
            <a:off x="6201691" y="2315404"/>
            <a:ext cx="5030400" cy="36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867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3733"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3733"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3733"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3733"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3733"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3733"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3733"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3733"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subTitle" idx="2"/>
          </p:nvPr>
        </p:nvSpPr>
        <p:spPr>
          <a:xfrm>
            <a:off x="960000" y="2315404"/>
            <a:ext cx="5030400" cy="36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867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3733"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3733"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3733"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3733"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3733"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3733"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3733"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3733"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subTitle" idx="3"/>
          </p:nvPr>
        </p:nvSpPr>
        <p:spPr>
          <a:xfrm>
            <a:off x="960000" y="1935000"/>
            <a:ext cx="5030400" cy="48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533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subTitle" idx="4"/>
          </p:nvPr>
        </p:nvSpPr>
        <p:spPr>
          <a:xfrm>
            <a:off x="6201691" y="1935000"/>
            <a:ext cx="5030400" cy="48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533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410723922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6"/>
          <p:cNvSpPr/>
          <p:nvPr/>
        </p:nvSpPr>
        <p:spPr>
          <a:xfrm>
            <a:off x="10987533" y="5605767"/>
            <a:ext cx="2482000" cy="2482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46" name="Google Shape;46;p6"/>
          <p:cNvGrpSpPr/>
          <p:nvPr/>
        </p:nvGrpSpPr>
        <p:grpSpPr>
          <a:xfrm>
            <a:off x="309600" y="-65867"/>
            <a:ext cx="11572000" cy="7001067"/>
            <a:chOff x="232200" y="-49400"/>
            <a:chExt cx="8679000" cy="5250800"/>
          </a:xfrm>
        </p:grpSpPr>
        <p:grpSp>
          <p:nvGrpSpPr>
            <p:cNvPr id="47" name="Google Shape;47;p6"/>
            <p:cNvGrpSpPr/>
            <p:nvPr/>
          </p:nvGrpSpPr>
          <p:grpSpPr>
            <a:xfrm>
              <a:off x="232200" y="-49400"/>
              <a:ext cx="8679000" cy="5250800"/>
              <a:chOff x="232200" y="-49400"/>
              <a:chExt cx="8679000" cy="5250800"/>
            </a:xfrm>
          </p:grpSpPr>
          <p:sp>
            <p:nvSpPr>
              <p:cNvPr id="48" name="Google Shape;48;p6"/>
              <p:cNvSpPr/>
              <p:nvPr/>
            </p:nvSpPr>
            <p:spPr>
              <a:xfrm>
                <a:off x="232200" y="232800"/>
                <a:ext cx="8679000" cy="4684500"/>
              </a:xfrm>
              <a:prstGeom prst="rect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cxnSp>
            <p:nvCxnSpPr>
              <p:cNvPr id="49" name="Google Shape;49;p6"/>
              <p:cNvCxnSpPr/>
              <p:nvPr/>
            </p:nvCxnSpPr>
            <p:spPr>
              <a:xfrm rot="10800000">
                <a:off x="8911200" y="-49400"/>
                <a:ext cx="0" cy="2841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0" name="Google Shape;50;p6"/>
              <p:cNvCxnSpPr/>
              <p:nvPr/>
            </p:nvCxnSpPr>
            <p:spPr>
              <a:xfrm rot="10800000">
                <a:off x="232200" y="4917300"/>
                <a:ext cx="0" cy="2841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51" name="Google Shape;51;p6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52" name="Google Shape;52;p6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9855877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0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400" cy="8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30479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3" name="Google Shape;53;p1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45E7CEA8-6FD6-4C53-A0FE-1636947015D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89402005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7"/>
          <p:cNvSpPr/>
          <p:nvPr/>
        </p:nvSpPr>
        <p:spPr>
          <a:xfrm>
            <a:off x="10987533" y="5605767"/>
            <a:ext cx="2482000" cy="2482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55" name="Google Shape;55;p7"/>
          <p:cNvGrpSpPr/>
          <p:nvPr/>
        </p:nvGrpSpPr>
        <p:grpSpPr>
          <a:xfrm>
            <a:off x="-25400" y="-21333"/>
            <a:ext cx="11907000" cy="6577733"/>
            <a:chOff x="-19050" y="-16000"/>
            <a:chExt cx="8930250" cy="4933300"/>
          </a:xfrm>
        </p:grpSpPr>
        <p:sp>
          <p:nvSpPr>
            <p:cNvPr id="56" name="Google Shape;56;p7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cxnSp>
          <p:nvCxnSpPr>
            <p:cNvPr id="57" name="Google Shape;57;p7"/>
            <p:cNvCxnSpPr/>
            <p:nvPr/>
          </p:nvCxnSpPr>
          <p:spPr>
            <a:xfrm rot="10800000">
              <a:off x="-19050" y="4917300"/>
              <a:ext cx="258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" name="Google Shape;58;p7"/>
            <p:cNvCxnSpPr/>
            <p:nvPr/>
          </p:nvCxnSpPr>
          <p:spPr>
            <a:xfrm rot="10800000">
              <a:off x="8911200" y="-16000"/>
              <a:ext cx="0" cy="2589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9" name="Google Shape;59;p7"/>
          <p:cNvSpPr txBox="1">
            <a:spLocks noGrp="1"/>
          </p:cNvSpPr>
          <p:nvPr>
            <p:ph type="title"/>
          </p:nvPr>
        </p:nvSpPr>
        <p:spPr>
          <a:xfrm>
            <a:off x="960000" y="597400"/>
            <a:ext cx="10281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60" name="Google Shape;60;p7"/>
          <p:cNvSpPr txBox="1">
            <a:spLocks noGrp="1"/>
          </p:cNvSpPr>
          <p:nvPr>
            <p:ph type="subTitle" idx="1"/>
          </p:nvPr>
        </p:nvSpPr>
        <p:spPr>
          <a:xfrm>
            <a:off x="2311500" y="1814700"/>
            <a:ext cx="8773600" cy="387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2133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144426998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8"/>
          <p:cNvSpPr/>
          <p:nvPr/>
        </p:nvSpPr>
        <p:spPr>
          <a:xfrm>
            <a:off x="2676500" y="3702533"/>
            <a:ext cx="6858000" cy="685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63" name="Google Shape;63;p8"/>
          <p:cNvGrpSpPr/>
          <p:nvPr/>
        </p:nvGrpSpPr>
        <p:grpSpPr>
          <a:xfrm>
            <a:off x="-33" y="711401"/>
            <a:ext cx="12361300" cy="5433367"/>
            <a:chOff x="-25" y="533550"/>
            <a:chExt cx="9270975" cy="4075025"/>
          </a:xfrm>
        </p:grpSpPr>
        <p:sp>
          <p:nvSpPr>
            <p:cNvPr id="64" name="Google Shape;64;p8"/>
            <p:cNvSpPr/>
            <p:nvPr/>
          </p:nvSpPr>
          <p:spPr>
            <a:xfrm>
              <a:off x="727425" y="533550"/>
              <a:ext cx="7703400" cy="40749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067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endParaRPr>
            </a:p>
          </p:txBody>
        </p:sp>
        <p:cxnSp>
          <p:nvCxnSpPr>
            <p:cNvPr id="65" name="Google Shape;65;p8"/>
            <p:cNvCxnSpPr/>
            <p:nvPr/>
          </p:nvCxnSpPr>
          <p:spPr>
            <a:xfrm rot="10800000">
              <a:off x="8430950" y="533550"/>
              <a:ext cx="8400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" name="Google Shape;66;p8"/>
            <p:cNvCxnSpPr/>
            <p:nvPr/>
          </p:nvCxnSpPr>
          <p:spPr>
            <a:xfrm rot="10800000">
              <a:off x="-25" y="4608575"/>
              <a:ext cx="7407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67" name="Google Shape;67;p8"/>
          <p:cNvSpPr txBox="1">
            <a:spLocks noGrp="1"/>
          </p:cNvSpPr>
          <p:nvPr>
            <p:ph type="title"/>
          </p:nvPr>
        </p:nvSpPr>
        <p:spPr>
          <a:xfrm>
            <a:off x="2192600" y="2311200"/>
            <a:ext cx="7806800" cy="101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733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754686266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9"/>
          <p:cNvSpPr/>
          <p:nvPr/>
        </p:nvSpPr>
        <p:spPr>
          <a:xfrm>
            <a:off x="-3484600" y="-168033"/>
            <a:ext cx="7202800" cy="72028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70" name="Google Shape;70;p9"/>
          <p:cNvGrpSpPr/>
          <p:nvPr/>
        </p:nvGrpSpPr>
        <p:grpSpPr>
          <a:xfrm>
            <a:off x="969900" y="-65699"/>
            <a:ext cx="10271200" cy="6991100"/>
            <a:chOff x="727425" y="-49275"/>
            <a:chExt cx="7703400" cy="5243325"/>
          </a:xfrm>
        </p:grpSpPr>
        <p:sp>
          <p:nvSpPr>
            <p:cNvPr id="71" name="Google Shape;71;p9"/>
            <p:cNvSpPr/>
            <p:nvPr/>
          </p:nvSpPr>
          <p:spPr>
            <a:xfrm>
              <a:off x="727425" y="533550"/>
              <a:ext cx="7703400" cy="40749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cxnSp>
          <p:nvCxnSpPr>
            <p:cNvPr id="72" name="Google Shape;72;p9"/>
            <p:cNvCxnSpPr/>
            <p:nvPr/>
          </p:nvCxnSpPr>
          <p:spPr>
            <a:xfrm rot="10800000">
              <a:off x="727425" y="-49275"/>
              <a:ext cx="0" cy="5856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3" name="Google Shape;73;p9"/>
            <p:cNvCxnSpPr/>
            <p:nvPr/>
          </p:nvCxnSpPr>
          <p:spPr>
            <a:xfrm rot="10800000">
              <a:off x="8430775" y="4608450"/>
              <a:ext cx="0" cy="5856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74" name="Google Shape;74;p9"/>
          <p:cNvSpPr txBox="1">
            <a:spLocks noGrp="1"/>
          </p:cNvSpPr>
          <p:nvPr>
            <p:ph type="title"/>
          </p:nvPr>
        </p:nvSpPr>
        <p:spPr>
          <a:xfrm>
            <a:off x="4662467" y="1362351"/>
            <a:ext cx="5726400" cy="27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5333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75" name="Google Shape;75;p9"/>
          <p:cNvSpPr txBox="1">
            <a:spLocks noGrp="1"/>
          </p:cNvSpPr>
          <p:nvPr>
            <p:ph type="subTitle" idx="1"/>
          </p:nvPr>
        </p:nvSpPr>
        <p:spPr>
          <a:xfrm>
            <a:off x="4662467" y="4156051"/>
            <a:ext cx="5726400" cy="133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902331149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0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78" name="Google Shape;78;p10"/>
          <p:cNvSpPr txBox="1">
            <a:spLocks noGrp="1"/>
          </p:cNvSpPr>
          <p:nvPr>
            <p:ph type="title"/>
          </p:nvPr>
        </p:nvSpPr>
        <p:spPr>
          <a:xfrm>
            <a:off x="960000" y="5393567"/>
            <a:ext cx="10281200" cy="751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399928633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1"/>
          <p:cNvSpPr/>
          <p:nvPr/>
        </p:nvSpPr>
        <p:spPr>
          <a:xfrm>
            <a:off x="-4563967" y="0"/>
            <a:ext cx="6858000" cy="685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81" name="Google Shape;81;p11"/>
          <p:cNvGrpSpPr/>
          <p:nvPr/>
        </p:nvGrpSpPr>
        <p:grpSpPr>
          <a:xfrm>
            <a:off x="969900" y="-510200"/>
            <a:ext cx="10271200" cy="7876400"/>
            <a:chOff x="727425" y="-382650"/>
            <a:chExt cx="7703400" cy="5907300"/>
          </a:xfrm>
        </p:grpSpPr>
        <p:sp>
          <p:nvSpPr>
            <p:cNvPr id="82" name="Google Shape;82;p11"/>
            <p:cNvSpPr/>
            <p:nvPr/>
          </p:nvSpPr>
          <p:spPr>
            <a:xfrm>
              <a:off x="727425" y="533550"/>
              <a:ext cx="7703400" cy="40749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cxnSp>
          <p:nvCxnSpPr>
            <p:cNvPr id="83" name="Google Shape;83;p11"/>
            <p:cNvCxnSpPr/>
            <p:nvPr/>
          </p:nvCxnSpPr>
          <p:spPr>
            <a:xfrm>
              <a:off x="727425" y="4608450"/>
              <a:ext cx="0" cy="9162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4" name="Google Shape;84;p11"/>
            <p:cNvCxnSpPr/>
            <p:nvPr/>
          </p:nvCxnSpPr>
          <p:spPr>
            <a:xfrm>
              <a:off x="8430775" y="-382650"/>
              <a:ext cx="0" cy="9162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85" name="Google Shape;85;p11"/>
          <p:cNvSpPr txBox="1">
            <a:spLocks noGrp="1"/>
          </p:cNvSpPr>
          <p:nvPr>
            <p:ph type="title" hasCustomPrompt="1"/>
          </p:nvPr>
        </p:nvSpPr>
        <p:spPr>
          <a:xfrm>
            <a:off x="3470733" y="2474817"/>
            <a:ext cx="7770400" cy="13660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6533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9pPr>
          </a:lstStyle>
          <a:p>
            <a:r>
              <a:t>xx%</a:t>
            </a:r>
          </a:p>
        </p:txBody>
      </p:sp>
      <p:sp>
        <p:nvSpPr>
          <p:cNvPr id="86" name="Google Shape;86;p11"/>
          <p:cNvSpPr txBox="1">
            <a:spLocks noGrp="1"/>
          </p:cNvSpPr>
          <p:nvPr>
            <p:ph type="subTitle" idx="1"/>
          </p:nvPr>
        </p:nvSpPr>
        <p:spPr>
          <a:xfrm>
            <a:off x="3470733" y="3840784"/>
            <a:ext cx="7770400" cy="54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372166181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2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18859614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3"/>
          <p:cNvSpPr/>
          <p:nvPr/>
        </p:nvSpPr>
        <p:spPr>
          <a:xfrm>
            <a:off x="-1255900" y="5605767"/>
            <a:ext cx="2482000" cy="2482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90" name="Google Shape;90;p13"/>
          <p:cNvGrpSpPr/>
          <p:nvPr/>
        </p:nvGrpSpPr>
        <p:grpSpPr>
          <a:xfrm>
            <a:off x="-25400" y="310400"/>
            <a:ext cx="12252200" cy="6246000"/>
            <a:chOff x="-19050" y="232800"/>
            <a:chExt cx="9189150" cy="4684500"/>
          </a:xfrm>
        </p:grpSpPr>
        <p:sp>
          <p:nvSpPr>
            <p:cNvPr id="91" name="Google Shape;91;p13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cxnSp>
          <p:nvCxnSpPr>
            <p:cNvPr id="92" name="Google Shape;92;p13"/>
            <p:cNvCxnSpPr/>
            <p:nvPr/>
          </p:nvCxnSpPr>
          <p:spPr>
            <a:xfrm rot="10800000">
              <a:off x="-19050" y="232800"/>
              <a:ext cx="258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3" name="Google Shape;93;p13"/>
            <p:cNvCxnSpPr/>
            <p:nvPr/>
          </p:nvCxnSpPr>
          <p:spPr>
            <a:xfrm rot="10800000">
              <a:off x="8911200" y="4917300"/>
              <a:ext cx="258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4" name="Google Shape;94;p13"/>
          <p:cNvSpPr txBox="1">
            <a:spLocks noGrp="1"/>
          </p:cNvSpPr>
          <p:nvPr>
            <p:ph type="title"/>
          </p:nvPr>
        </p:nvSpPr>
        <p:spPr>
          <a:xfrm>
            <a:off x="884267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95" name="Google Shape;95;p13"/>
          <p:cNvSpPr txBox="1">
            <a:spLocks noGrp="1"/>
          </p:cNvSpPr>
          <p:nvPr>
            <p:ph type="subTitle" idx="1"/>
          </p:nvPr>
        </p:nvSpPr>
        <p:spPr>
          <a:xfrm>
            <a:off x="1051567" y="2807833"/>
            <a:ext cx="3074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96" name="Google Shape;96;p13"/>
          <p:cNvSpPr txBox="1">
            <a:spLocks noGrp="1"/>
          </p:cNvSpPr>
          <p:nvPr>
            <p:ph type="subTitle" idx="2"/>
          </p:nvPr>
        </p:nvSpPr>
        <p:spPr>
          <a:xfrm>
            <a:off x="1051567" y="5030069"/>
            <a:ext cx="3074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97" name="Google Shape;97;p13"/>
          <p:cNvSpPr txBox="1">
            <a:spLocks noGrp="1"/>
          </p:cNvSpPr>
          <p:nvPr>
            <p:ph type="subTitle" idx="3"/>
          </p:nvPr>
        </p:nvSpPr>
        <p:spPr>
          <a:xfrm>
            <a:off x="4558000" y="5030069"/>
            <a:ext cx="3074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98" name="Google Shape;98;p13"/>
          <p:cNvSpPr txBox="1">
            <a:spLocks noGrp="1"/>
          </p:cNvSpPr>
          <p:nvPr>
            <p:ph type="subTitle" idx="4"/>
          </p:nvPr>
        </p:nvSpPr>
        <p:spPr>
          <a:xfrm>
            <a:off x="4558000" y="2807833"/>
            <a:ext cx="3074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99" name="Google Shape;99;p13"/>
          <p:cNvSpPr txBox="1">
            <a:spLocks noGrp="1"/>
          </p:cNvSpPr>
          <p:nvPr>
            <p:ph type="title" idx="5" hasCustomPrompt="1"/>
          </p:nvPr>
        </p:nvSpPr>
        <p:spPr>
          <a:xfrm>
            <a:off x="1226100" y="1759533"/>
            <a:ext cx="487600" cy="4876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467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00" name="Google Shape;100;p13"/>
          <p:cNvSpPr txBox="1">
            <a:spLocks noGrp="1"/>
          </p:cNvSpPr>
          <p:nvPr>
            <p:ph type="title" idx="6" hasCustomPrompt="1"/>
          </p:nvPr>
        </p:nvSpPr>
        <p:spPr>
          <a:xfrm>
            <a:off x="4678733" y="3970100"/>
            <a:ext cx="487600" cy="4876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467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01" name="Google Shape;101;p13"/>
          <p:cNvSpPr txBox="1">
            <a:spLocks noGrp="1"/>
          </p:cNvSpPr>
          <p:nvPr>
            <p:ph type="title" idx="7" hasCustomPrompt="1"/>
          </p:nvPr>
        </p:nvSpPr>
        <p:spPr>
          <a:xfrm>
            <a:off x="1226100" y="3970100"/>
            <a:ext cx="487600" cy="4876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467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02" name="Google Shape;102;p13"/>
          <p:cNvSpPr txBox="1">
            <a:spLocks noGrp="1"/>
          </p:cNvSpPr>
          <p:nvPr>
            <p:ph type="title" idx="8" hasCustomPrompt="1"/>
          </p:nvPr>
        </p:nvSpPr>
        <p:spPr>
          <a:xfrm>
            <a:off x="4704367" y="1759533"/>
            <a:ext cx="487600" cy="4876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467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03" name="Google Shape;103;p13"/>
          <p:cNvSpPr txBox="1">
            <a:spLocks noGrp="1"/>
          </p:cNvSpPr>
          <p:nvPr>
            <p:ph type="subTitle" idx="9"/>
          </p:nvPr>
        </p:nvSpPr>
        <p:spPr>
          <a:xfrm>
            <a:off x="8064433" y="5030069"/>
            <a:ext cx="3074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04" name="Google Shape;104;p13"/>
          <p:cNvSpPr txBox="1">
            <a:spLocks noGrp="1"/>
          </p:cNvSpPr>
          <p:nvPr>
            <p:ph type="subTitle" idx="13"/>
          </p:nvPr>
        </p:nvSpPr>
        <p:spPr>
          <a:xfrm>
            <a:off x="8064433" y="2807833"/>
            <a:ext cx="3074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05" name="Google Shape;105;p13"/>
          <p:cNvSpPr txBox="1">
            <a:spLocks noGrp="1"/>
          </p:cNvSpPr>
          <p:nvPr>
            <p:ph type="title" idx="14" hasCustomPrompt="1"/>
          </p:nvPr>
        </p:nvSpPr>
        <p:spPr>
          <a:xfrm>
            <a:off x="8182633" y="3970100"/>
            <a:ext cx="487600" cy="4876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467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06" name="Google Shape;106;p13"/>
          <p:cNvSpPr txBox="1">
            <a:spLocks noGrp="1"/>
          </p:cNvSpPr>
          <p:nvPr>
            <p:ph type="title" idx="15" hasCustomPrompt="1"/>
          </p:nvPr>
        </p:nvSpPr>
        <p:spPr>
          <a:xfrm>
            <a:off x="8182633" y="1759533"/>
            <a:ext cx="487600" cy="4876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467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07" name="Google Shape;107;p13"/>
          <p:cNvSpPr txBox="1">
            <a:spLocks noGrp="1"/>
          </p:cNvSpPr>
          <p:nvPr>
            <p:ph type="subTitle" idx="16"/>
          </p:nvPr>
        </p:nvSpPr>
        <p:spPr>
          <a:xfrm>
            <a:off x="1051567" y="2465033"/>
            <a:ext cx="3074000" cy="51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08" name="Google Shape;108;p13"/>
          <p:cNvSpPr txBox="1">
            <a:spLocks noGrp="1"/>
          </p:cNvSpPr>
          <p:nvPr>
            <p:ph type="subTitle" idx="17"/>
          </p:nvPr>
        </p:nvSpPr>
        <p:spPr>
          <a:xfrm>
            <a:off x="1051567" y="4670697"/>
            <a:ext cx="3074000" cy="51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09" name="Google Shape;109;p13"/>
          <p:cNvSpPr txBox="1">
            <a:spLocks noGrp="1"/>
          </p:cNvSpPr>
          <p:nvPr>
            <p:ph type="subTitle" idx="18"/>
          </p:nvPr>
        </p:nvSpPr>
        <p:spPr>
          <a:xfrm>
            <a:off x="4558000" y="4670697"/>
            <a:ext cx="3074000" cy="51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10" name="Google Shape;110;p13"/>
          <p:cNvSpPr txBox="1">
            <a:spLocks noGrp="1"/>
          </p:cNvSpPr>
          <p:nvPr>
            <p:ph type="subTitle" idx="19"/>
          </p:nvPr>
        </p:nvSpPr>
        <p:spPr>
          <a:xfrm>
            <a:off x="4558000" y="2465033"/>
            <a:ext cx="3074000" cy="51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11" name="Google Shape;111;p13"/>
          <p:cNvSpPr txBox="1">
            <a:spLocks noGrp="1"/>
          </p:cNvSpPr>
          <p:nvPr>
            <p:ph type="subTitle" idx="20"/>
          </p:nvPr>
        </p:nvSpPr>
        <p:spPr>
          <a:xfrm>
            <a:off x="8064433" y="4670697"/>
            <a:ext cx="3074000" cy="51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12" name="Google Shape;112;p13"/>
          <p:cNvSpPr txBox="1">
            <a:spLocks noGrp="1"/>
          </p:cNvSpPr>
          <p:nvPr>
            <p:ph type="subTitle" idx="21"/>
          </p:nvPr>
        </p:nvSpPr>
        <p:spPr>
          <a:xfrm>
            <a:off x="8064433" y="2465033"/>
            <a:ext cx="3074000" cy="51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841425275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4"/>
          <p:cNvSpPr/>
          <p:nvPr/>
        </p:nvSpPr>
        <p:spPr>
          <a:xfrm>
            <a:off x="-2834067" y="4024833"/>
            <a:ext cx="5657600" cy="56576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115" name="Google Shape;115;p14"/>
          <p:cNvGrpSpPr/>
          <p:nvPr/>
        </p:nvGrpSpPr>
        <p:grpSpPr>
          <a:xfrm>
            <a:off x="969900" y="-39000"/>
            <a:ext cx="11400733" cy="6183767"/>
            <a:chOff x="727425" y="-29250"/>
            <a:chExt cx="8550550" cy="4637825"/>
          </a:xfrm>
        </p:grpSpPr>
        <p:sp>
          <p:nvSpPr>
            <p:cNvPr id="116" name="Google Shape;116;p14"/>
            <p:cNvSpPr/>
            <p:nvPr/>
          </p:nvSpPr>
          <p:spPr>
            <a:xfrm>
              <a:off x="727425" y="533550"/>
              <a:ext cx="7703400" cy="40749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cxnSp>
          <p:nvCxnSpPr>
            <p:cNvPr id="117" name="Google Shape;117;p14"/>
            <p:cNvCxnSpPr/>
            <p:nvPr/>
          </p:nvCxnSpPr>
          <p:spPr>
            <a:xfrm rot="10800000">
              <a:off x="727425" y="-29250"/>
              <a:ext cx="0" cy="5628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8" name="Google Shape;118;p14"/>
            <p:cNvCxnSpPr/>
            <p:nvPr/>
          </p:nvCxnSpPr>
          <p:spPr>
            <a:xfrm>
              <a:off x="8430775" y="4608575"/>
              <a:ext cx="8472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19" name="Google Shape;119;p14"/>
          <p:cNvSpPr txBox="1">
            <a:spLocks noGrp="1"/>
          </p:cNvSpPr>
          <p:nvPr>
            <p:ph type="title"/>
          </p:nvPr>
        </p:nvSpPr>
        <p:spPr>
          <a:xfrm>
            <a:off x="2949500" y="3286200"/>
            <a:ext cx="7885200" cy="7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7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120" name="Google Shape;120;p14"/>
          <p:cNvSpPr txBox="1">
            <a:spLocks noGrp="1"/>
          </p:cNvSpPr>
          <p:nvPr>
            <p:ph type="subTitle" idx="1"/>
          </p:nvPr>
        </p:nvSpPr>
        <p:spPr>
          <a:xfrm>
            <a:off x="2949500" y="1117800"/>
            <a:ext cx="7885200" cy="216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333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210504435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5"/>
          <p:cNvSpPr/>
          <p:nvPr/>
        </p:nvSpPr>
        <p:spPr>
          <a:xfrm>
            <a:off x="4737133" y="5605767"/>
            <a:ext cx="2482000" cy="2482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123" name="Google Shape;123;p15"/>
          <p:cNvGrpSpPr/>
          <p:nvPr/>
        </p:nvGrpSpPr>
        <p:grpSpPr>
          <a:xfrm>
            <a:off x="-67299" y="310400"/>
            <a:ext cx="11948900" cy="6246000"/>
            <a:chOff x="-50475" y="232800"/>
            <a:chExt cx="8961675" cy="4684500"/>
          </a:xfrm>
        </p:grpSpPr>
        <p:sp>
          <p:nvSpPr>
            <p:cNvPr id="124" name="Google Shape;124;p15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cxnSp>
          <p:nvCxnSpPr>
            <p:cNvPr id="125" name="Google Shape;125;p15"/>
            <p:cNvCxnSpPr/>
            <p:nvPr/>
          </p:nvCxnSpPr>
          <p:spPr>
            <a:xfrm rot="10800000">
              <a:off x="-50475" y="232800"/>
              <a:ext cx="3093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26" name="Google Shape;126;p15"/>
          <p:cNvSpPr txBox="1">
            <a:spLocks noGrp="1"/>
          </p:cNvSpPr>
          <p:nvPr>
            <p:ph type="title"/>
          </p:nvPr>
        </p:nvSpPr>
        <p:spPr>
          <a:xfrm>
            <a:off x="960000" y="1605200"/>
            <a:ext cx="4264400" cy="200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127" name="Google Shape;127;p15"/>
          <p:cNvSpPr txBox="1">
            <a:spLocks noGrp="1"/>
          </p:cNvSpPr>
          <p:nvPr>
            <p:ph type="subTitle" idx="1"/>
          </p:nvPr>
        </p:nvSpPr>
        <p:spPr>
          <a:xfrm>
            <a:off x="960000" y="3608083"/>
            <a:ext cx="4264400" cy="19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28" name="Google Shape;128;p15"/>
          <p:cNvSpPr>
            <a:spLocks noGrp="1"/>
          </p:cNvSpPr>
          <p:nvPr>
            <p:ph type="pic" idx="2"/>
          </p:nvPr>
        </p:nvSpPr>
        <p:spPr>
          <a:xfrm>
            <a:off x="5992067" y="0"/>
            <a:ext cx="6200000" cy="68580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680614318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6"/>
          <p:cNvSpPr/>
          <p:nvPr/>
        </p:nvSpPr>
        <p:spPr>
          <a:xfrm>
            <a:off x="-1230667" y="-1260700"/>
            <a:ext cx="2482000" cy="2482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131" name="Google Shape;131;p16"/>
          <p:cNvGrpSpPr/>
          <p:nvPr/>
        </p:nvGrpSpPr>
        <p:grpSpPr>
          <a:xfrm>
            <a:off x="-25399" y="310400"/>
            <a:ext cx="12235033" cy="6246000"/>
            <a:chOff x="-19050" y="232800"/>
            <a:chExt cx="9176275" cy="4684500"/>
          </a:xfrm>
        </p:grpSpPr>
        <p:sp>
          <p:nvSpPr>
            <p:cNvPr id="132" name="Google Shape;132;p16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cxnSp>
          <p:nvCxnSpPr>
            <p:cNvPr id="133" name="Google Shape;133;p16"/>
            <p:cNvCxnSpPr/>
            <p:nvPr/>
          </p:nvCxnSpPr>
          <p:spPr>
            <a:xfrm rot="10800000">
              <a:off x="-19050" y="232800"/>
              <a:ext cx="258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4" name="Google Shape;134;p16"/>
            <p:cNvCxnSpPr/>
            <p:nvPr/>
          </p:nvCxnSpPr>
          <p:spPr>
            <a:xfrm>
              <a:off x="8917525" y="4917300"/>
              <a:ext cx="2397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35" name="Google Shape;135;p16"/>
          <p:cNvSpPr txBox="1">
            <a:spLocks noGrp="1"/>
          </p:cNvSpPr>
          <p:nvPr>
            <p:ph type="title"/>
          </p:nvPr>
        </p:nvSpPr>
        <p:spPr>
          <a:xfrm>
            <a:off x="1171833" y="2044167"/>
            <a:ext cx="4033200" cy="85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136" name="Google Shape;136;p16"/>
          <p:cNvSpPr txBox="1">
            <a:spLocks noGrp="1"/>
          </p:cNvSpPr>
          <p:nvPr>
            <p:ph type="subTitle" idx="1"/>
          </p:nvPr>
        </p:nvSpPr>
        <p:spPr>
          <a:xfrm>
            <a:off x="1171833" y="2900400"/>
            <a:ext cx="4033200" cy="161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8469498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bg>
      <p:bgPr>
        <a:solidFill>
          <a:schemeClr val="accent5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/>
          <p:nvPr/>
        </p:nvSpPr>
        <p:spPr>
          <a:xfrm rot="10800000">
            <a:off x="-26500" y="-25767"/>
            <a:ext cx="12270800" cy="6883600"/>
          </a:xfrm>
          <a:prstGeom prst="triangle">
            <a:avLst>
              <a:gd name="adj" fmla="val 50000"/>
            </a:avLst>
          </a:prstGeom>
          <a:solidFill>
            <a:srgbClr val="38383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6" name="Google Shape;56;p11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800" cy="261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6000">
                <a:solidFill>
                  <a:schemeClr val="accent5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6000">
                <a:solidFill>
                  <a:schemeClr val="accent5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6000">
                <a:solidFill>
                  <a:schemeClr val="accent5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6000">
                <a:solidFill>
                  <a:schemeClr val="accent5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6000">
                <a:solidFill>
                  <a:schemeClr val="accent5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6000">
                <a:solidFill>
                  <a:schemeClr val="accent5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6000">
                <a:solidFill>
                  <a:schemeClr val="accent5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6000">
                <a:solidFill>
                  <a:schemeClr val="accent5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60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7" name="Google Shape;57;p11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800" cy="17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>
                <a:solidFill>
                  <a:schemeClr val="accent5"/>
                </a:solidFill>
              </a:defRPr>
            </a:lvl1pPr>
            <a:lvl2pPr marL="1219170" lvl="1" indent="-423323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○"/>
              <a:defRPr>
                <a:solidFill>
                  <a:schemeClr val="accent5"/>
                </a:solidFill>
              </a:defRPr>
            </a:lvl2pPr>
            <a:lvl3pPr marL="1828754" lvl="2" indent="-423323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■"/>
              <a:defRPr>
                <a:solidFill>
                  <a:schemeClr val="accent5"/>
                </a:solidFill>
              </a:defRPr>
            </a:lvl3pPr>
            <a:lvl4pPr marL="2438339" lvl="3" indent="-423323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>
                <a:solidFill>
                  <a:schemeClr val="accent5"/>
                </a:solidFill>
              </a:defRPr>
            </a:lvl4pPr>
            <a:lvl5pPr marL="3047924" lvl="4" indent="-423323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○"/>
              <a:defRPr>
                <a:solidFill>
                  <a:schemeClr val="accent5"/>
                </a:solidFill>
              </a:defRPr>
            </a:lvl5pPr>
            <a:lvl6pPr marL="3657509" lvl="5" indent="-423323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■"/>
              <a:defRPr>
                <a:solidFill>
                  <a:schemeClr val="accent5"/>
                </a:solidFill>
              </a:defRPr>
            </a:lvl6pPr>
            <a:lvl7pPr marL="4267093" lvl="6" indent="-423323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>
                <a:solidFill>
                  <a:schemeClr val="accent5"/>
                </a:solidFill>
              </a:defRPr>
            </a:lvl7pPr>
            <a:lvl8pPr marL="4876678" lvl="7" indent="-423323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○"/>
              <a:defRPr>
                <a:solidFill>
                  <a:schemeClr val="accent5"/>
                </a:solidFill>
              </a:defRPr>
            </a:lvl8pPr>
            <a:lvl9pPr marL="5486263" lvl="8" indent="-423323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■"/>
              <a:defRPr>
                <a:solidFill>
                  <a:schemeClr val="accent5"/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8" name="Google Shape;58;p1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45E7CEA8-6FD6-4C53-A0FE-1636947015D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06186789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7"/>
          <p:cNvSpPr/>
          <p:nvPr/>
        </p:nvSpPr>
        <p:spPr>
          <a:xfrm>
            <a:off x="10987533" y="5605767"/>
            <a:ext cx="2482000" cy="2482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139" name="Google Shape;139;p17"/>
          <p:cNvGrpSpPr/>
          <p:nvPr/>
        </p:nvGrpSpPr>
        <p:grpSpPr>
          <a:xfrm>
            <a:off x="309600" y="310401"/>
            <a:ext cx="11917200" cy="6577167"/>
            <a:chOff x="232200" y="232800"/>
            <a:chExt cx="8937900" cy="4932875"/>
          </a:xfrm>
        </p:grpSpPr>
        <p:sp>
          <p:nvSpPr>
            <p:cNvPr id="140" name="Google Shape;140;p17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cxnSp>
          <p:nvCxnSpPr>
            <p:cNvPr id="141" name="Google Shape;141;p17"/>
            <p:cNvCxnSpPr/>
            <p:nvPr/>
          </p:nvCxnSpPr>
          <p:spPr>
            <a:xfrm rot="10800000">
              <a:off x="8911200" y="232800"/>
              <a:ext cx="258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2" name="Google Shape;142;p17"/>
            <p:cNvCxnSpPr/>
            <p:nvPr/>
          </p:nvCxnSpPr>
          <p:spPr>
            <a:xfrm>
              <a:off x="233525" y="4913075"/>
              <a:ext cx="0" cy="2526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43" name="Google Shape;143;p17"/>
          <p:cNvSpPr txBox="1">
            <a:spLocks noGrp="1"/>
          </p:cNvSpPr>
          <p:nvPr>
            <p:ph type="title"/>
          </p:nvPr>
        </p:nvSpPr>
        <p:spPr>
          <a:xfrm>
            <a:off x="963168" y="593367"/>
            <a:ext cx="10278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144" name="Google Shape;144;p17"/>
          <p:cNvSpPr txBox="1">
            <a:spLocks noGrp="1"/>
          </p:cNvSpPr>
          <p:nvPr>
            <p:ph type="subTitle" idx="1"/>
          </p:nvPr>
        </p:nvSpPr>
        <p:spPr>
          <a:xfrm>
            <a:off x="951000" y="1356967"/>
            <a:ext cx="10290000" cy="118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58213238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Title and text 3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8"/>
          <p:cNvSpPr/>
          <p:nvPr/>
        </p:nvSpPr>
        <p:spPr>
          <a:xfrm>
            <a:off x="9425967" y="4376967"/>
            <a:ext cx="4935600" cy="49356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147" name="Google Shape;147;p18"/>
          <p:cNvGrpSpPr/>
          <p:nvPr/>
        </p:nvGrpSpPr>
        <p:grpSpPr>
          <a:xfrm>
            <a:off x="-25400" y="310400"/>
            <a:ext cx="11907000" cy="6823000"/>
            <a:chOff x="-19050" y="232800"/>
            <a:chExt cx="8930250" cy="5117250"/>
          </a:xfrm>
        </p:grpSpPr>
        <p:sp>
          <p:nvSpPr>
            <p:cNvPr id="148" name="Google Shape;148;p18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cxnSp>
          <p:nvCxnSpPr>
            <p:cNvPr id="149" name="Google Shape;149;p18"/>
            <p:cNvCxnSpPr/>
            <p:nvPr/>
          </p:nvCxnSpPr>
          <p:spPr>
            <a:xfrm rot="10800000">
              <a:off x="-19050" y="232800"/>
              <a:ext cx="258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0" name="Google Shape;150;p18"/>
            <p:cNvCxnSpPr/>
            <p:nvPr/>
          </p:nvCxnSpPr>
          <p:spPr>
            <a:xfrm rot="10800000">
              <a:off x="8911200" y="4917150"/>
              <a:ext cx="0" cy="4329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51" name="Google Shape;151;p18"/>
          <p:cNvSpPr txBox="1">
            <a:spLocks noGrp="1"/>
          </p:cNvSpPr>
          <p:nvPr>
            <p:ph type="title"/>
          </p:nvPr>
        </p:nvSpPr>
        <p:spPr>
          <a:xfrm>
            <a:off x="963101" y="593367"/>
            <a:ext cx="10278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152" name="Google Shape;152;p18"/>
          <p:cNvSpPr txBox="1">
            <a:spLocks noGrp="1"/>
          </p:cNvSpPr>
          <p:nvPr>
            <p:ph type="subTitle" idx="1"/>
          </p:nvPr>
        </p:nvSpPr>
        <p:spPr>
          <a:xfrm>
            <a:off x="950900" y="1895367"/>
            <a:ext cx="7927200" cy="346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313232616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9"/>
          <p:cNvSpPr/>
          <p:nvPr/>
        </p:nvSpPr>
        <p:spPr>
          <a:xfrm>
            <a:off x="10987533" y="5605767"/>
            <a:ext cx="2482000" cy="2482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155" name="Google Shape;155;p19"/>
          <p:cNvGrpSpPr/>
          <p:nvPr/>
        </p:nvGrpSpPr>
        <p:grpSpPr>
          <a:xfrm>
            <a:off x="309600" y="310400"/>
            <a:ext cx="11984400" cy="6666800"/>
            <a:chOff x="232200" y="232800"/>
            <a:chExt cx="8988300" cy="5000100"/>
          </a:xfrm>
        </p:grpSpPr>
        <p:sp>
          <p:nvSpPr>
            <p:cNvPr id="156" name="Google Shape;156;p19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cxnSp>
          <p:nvCxnSpPr>
            <p:cNvPr id="157" name="Google Shape;157;p19"/>
            <p:cNvCxnSpPr/>
            <p:nvPr/>
          </p:nvCxnSpPr>
          <p:spPr>
            <a:xfrm rot="10800000">
              <a:off x="8911200" y="232800"/>
              <a:ext cx="3093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8" name="Google Shape;158;p19"/>
            <p:cNvCxnSpPr/>
            <p:nvPr/>
          </p:nvCxnSpPr>
          <p:spPr>
            <a:xfrm>
              <a:off x="233525" y="4917300"/>
              <a:ext cx="0" cy="3156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59" name="Google Shape;159;p19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160" name="Google Shape;160;p19"/>
          <p:cNvSpPr txBox="1">
            <a:spLocks noGrp="1"/>
          </p:cNvSpPr>
          <p:nvPr>
            <p:ph type="subTitle" idx="1"/>
          </p:nvPr>
        </p:nvSpPr>
        <p:spPr>
          <a:xfrm>
            <a:off x="1303735" y="3352300"/>
            <a:ext cx="2990000" cy="132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61" name="Google Shape;161;p19"/>
          <p:cNvSpPr txBox="1">
            <a:spLocks noGrp="1"/>
          </p:cNvSpPr>
          <p:nvPr>
            <p:ph type="subTitle" idx="2"/>
          </p:nvPr>
        </p:nvSpPr>
        <p:spPr>
          <a:xfrm>
            <a:off x="4600997" y="3352300"/>
            <a:ext cx="2990000" cy="132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62" name="Google Shape;162;p19"/>
          <p:cNvSpPr txBox="1">
            <a:spLocks noGrp="1"/>
          </p:cNvSpPr>
          <p:nvPr>
            <p:ph type="subTitle" idx="3"/>
          </p:nvPr>
        </p:nvSpPr>
        <p:spPr>
          <a:xfrm>
            <a:off x="7898264" y="3352300"/>
            <a:ext cx="2990000" cy="132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63" name="Google Shape;163;p19"/>
          <p:cNvSpPr txBox="1">
            <a:spLocks noGrp="1"/>
          </p:cNvSpPr>
          <p:nvPr>
            <p:ph type="subTitle" idx="4"/>
          </p:nvPr>
        </p:nvSpPr>
        <p:spPr>
          <a:xfrm>
            <a:off x="1303737" y="3047500"/>
            <a:ext cx="2990000" cy="48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533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3467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3467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3467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3467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3467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3467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3467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3467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64" name="Google Shape;164;p19"/>
          <p:cNvSpPr txBox="1">
            <a:spLocks noGrp="1"/>
          </p:cNvSpPr>
          <p:nvPr>
            <p:ph type="subTitle" idx="5"/>
          </p:nvPr>
        </p:nvSpPr>
        <p:spPr>
          <a:xfrm>
            <a:off x="4600996" y="3047500"/>
            <a:ext cx="2990000" cy="48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533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3467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3467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3467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3467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3467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3467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3467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3467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65" name="Google Shape;165;p19"/>
          <p:cNvSpPr txBox="1">
            <a:spLocks noGrp="1"/>
          </p:cNvSpPr>
          <p:nvPr>
            <p:ph type="subTitle" idx="6"/>
          </p:nvPr>
        </p:nvSpPr>
        <p:spPr>
          <a:xfrm>
            <a:off x="7898263" y="3047500"/>
            <a:ext cx="2990000" cy="48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533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3467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3467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3467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3467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3467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3467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3467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3467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41519913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Title and three columns 1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0"/>
          <p:cNvSpPr/>
          <p:nvPr/>
        </p:nvSpPr>
        <p:spPr>
          <a:xfrm>
            <a:off x="10855967" y="-1182100"/>
            <a:ext cx="2482000" cy="2482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168" name="Google Shape;168;p20"/>
          <p:cNvGrpSpPr/>
          <p:nvPr/>
        </p:nvGrpSpPr>
        <p:grpSpPr>
          <a:xfrm>
            <a:off x="-967" y="1955901"/>
            <a:ext cx="1253200" cy="3102500"/>
            <a:chOff x="-725" y="1466925"/>
            <a:chExt cx="939900" cy="2326875"/>
          </a:xfrm>
        </p:grpSpPr>
        <p:cxnSp>
          <p:nvCxnSpPr>
            <p:cNvPr id="169" name="Google Shape;169;p20"/>
            <p:cNvCxnSpPr/>
            <p:nvPr/>
          </p:nvCxnSpPr>
          <p:spPr>
            <a:xfrm>
              <a:off x="-725" y="1466925"/>
              <a:ext cx="939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0" name="Google Shape;170;p20"/>
            <p:cNvCxnSpPr/>
            <p:nvPr/>
          </p:nvCxnSpPr>
          <p:spPr>
            <a:xfrm>
              <a:off x="-725" y="2668450"/>
              <a:ext cx="939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1" name="Google Shape;171;p20"/>
            <p:cNvCxnSpPr/>
            <p:nvPr/>
          </p:nvCxnSpPr>
          <p:spPr>
            <a:xfrm>
              <a:off x="-725" y="3793800"/>
              <a:ext cx="939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72" name="Google Shape;172;p20"/>
          <p:cNvGrpSpPr/>
          <p:nvPr/>
        </p:nvGrpSpPr>
        <p:grpSpPr>
          <a:xfrm>
            <a:off x="309600" y="310400"/>
            <a:ext cx="11984400" cy="6666800"/>
            <a:chOff x="232200" y="232800"/>
            <a:chExt cx="8988300" cy="5000100"/>
          </a:xfrm>
        </p:grpSpPr>
        <p:sp>
          <p:nvSpPr>
            <p:cNvPr id="173" name="Google Shape;173;p20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cxnSp>
          <p:nvCxnSpPr>
            <p:cNvPr id="174" name="Google Shape;174;p20"/>
            <p:cNvCxnSpPr/>
            <p:nvPr/>
          </p:nvCxnSpPr>
          <p:spPr>
            <a:xfrm rot="10800000">
              <a:off x="8911200" y="232800"/>
              <a:ext cx="3093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5" name="Google Shape;175;p20"/>
            <p:cNvCxnSpPr/>
            <p:nvPr/>
          </p:nvCxnSpPr>
          <p:spPr>
            <a:xfrm>
              <a:off x="233525" y="4917300"/>
              <a:ext cx="0" cy="3156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76" name="Google Shape;176;p20"/>
          <p:cNvSpPr txBox="1">
            <a:spLocks noGrp="1"/>
          </p:cNvSpPr>
          <p:nvPr>
            <p:ph type="title"/>
          </p:nvPr>
        </p:nvSpPr>
        <p:spPr>
          <a:xfrm>
            <a:off x="950967" y="593367"/>
            <a:ext cx="10281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177" name="Google Shape;177;p20"/>
          <p:cNvSpPr txBox="1">
            <a:spLocks noGrp="1"/>
          </p:cNvSpPr>
          <p:nvPr>
            <p:ph type="subTitle" idx="1"/>
          </p:nvPr>
        </p:nvSpPr>
        <p:spPr>
          <a:xfrm>
            <a:off x="2308067" y="2187427"/>
            <a:ext cx="8817600" cy="70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78" name="Google Shape;178;p20"/>
          <p:cNvSpPr txBox="1">
            <a:spLocks noGrp="1"/>
          </p:cNvSpPr>
          <p:nvPr>
            <p:ph type="subTitle" idx="2"/>
          </p:nvPr>
        </p:nvSpPr>
        <p:spPr>
          <a:xfrm>
            <a:off x="2308067" y="3733813"/>
            <a:ext cx="8817600" cy="7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79" name="Google Shape;179;p20"/>
          <p:cNvSpPr txBox="1">
            <a:spLocks noGrp="1"/>
          </p:cNvSpPr>
          <p:nvPr>
            <p:ph type="subTitle" idx="3"/>
          </p:nvPr>
        </p:nvSpPr>
        <p:spPr>
          <a:xfrm>
            <a:off x="2308067" y="5276600"/>
            <a:ext cx="8817600" cy="7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80" name="Google Shape;180;p20"/>
          <p:cNvSpPr txBox="1">
            <a:spLocks noGrp="1"/>
          </p:cNvSpPr>
          <p:nvPr>
            <p:ph type="subTitle" idx="4"/>
          </p:nvPr>
        </p:nvSpPr>
        <p:spPr>
          <a:xfrm>
            <a:off x="2308067" y="1655033"/>
            <a:ext cx="8817600" cy="70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533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81" name="Google Shape;181;p20"/>
          <p:cNvSpPr txBox="1">
            <a:spLocks noGrp="1"/>
          </p:cNvSpPr>
          <p:nvPr>
            <p:ph type="subTitle" idx="5"/>
          </p:nvPr>
        </p:nvSpPr>
        <p:spPr>
          <a:xfrm>
            <a:off x="2308067" y="3193867"/>
            <a:ext cx="8817600" cy="70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533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82" name="Google Shape;182;p20"/>
          <p:cNvSpPr txBox="1">
            <a:spLocks noGrp="1"/>
          </p:cNvSpPr>
          <p:nvPr>
            <p:ph type="subTitle" idx="6"/>
          </p:nvPr>
        </p:nvSpPr>
        <p:spPr>
          <a:xfrm>
            <a:off x="2308067" y="4729101"/>
            <a:ext cx="8817600" cy="70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533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400647599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Title and three columns 2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1"/>
          <p:cNvSpPr/>
          <p:nvPr/>
        </p:nvSpPr>
        <p:spPr>
          <a:xfrm>
            <a:off x="10987533" y="-1235367"/>
            <a:ext cx="2482000" cy="2482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185" name="Google Shape;185;p21"/>
          <p:cNvGrpSpPr/>
          <p:nvPr/>
        </p:nvGrpSpPr>
        <p:grpSpPr>
          <a:xfrm>
            <a:off x="309600" y="-80133"/>
            <a:ext cx="12093600" cy="6636533"/>
            <a:chOff x="232200" y="-60100"/>
            <a:chExt cx="9070200" cy="4977400"/>
          </a:xfrm>
        </p:grpSpPr>
        <p:sp>
          <p:nvSpPr>
            <p:cNvPr id="186" name="Google Shape;186;p21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cxnSp>
          <p:nvCxnSpPr>
            <p:cNvPr id="187" name="Google Shape;187;p21"/>
            <p:cNvCxnSpPr/>
            <p:nvPr/>
          </p:nvCxnSpPr>
          <p:spPr>
            <a:xfrm rot="10800000">
              <a:off x="232200" y="-60100"/>
              <a:ext cx="0" cy="296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8" name="Google Shape;188;p21"/>
            <p:cNvCxnSpPr/>
            <p:nvPr/>
          </p:nvCxnSpPr>
          <p:spPr>
            <a:xfrm>
              <a:off x="8904900" y="4917300"/>
              <a:ext cx="3975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89" name="Google Shape;189;p21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190" name="Google Shape;190;p21"/>
          <p:cNvSpPr txBox="1">
            <a:spLocks noGrp="1"/>
          </p:cNvSpPr>
          <p:nvPr>
            <p:ph type="subTitle" idx="1"/>
          </p:nvPr>
        </p:nvSpPr>
        <p:spPr>
          <a:xfrm>
            <a:off x="2709800" y="2087500"/>
            <a:ext cx="6502400" cy="7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91" name="Google Shape;191;p21"/>
          <p:cNvSpPr txBox="1">
            <a:spLocks noGrp="1"/>
          </p:cNvSpPr>
          <p:nvPr>
            <p:ph type="subTitle" idx="2"/>
          </p:nvPr>
        </p:nvSpPr>
        <p:spPr>
          <a:xfrm>
            <a:off x="3522609" y="3631417"/>
            <a:ext cx="6502400" cy="7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92" name="Google Shape;192;p21"/>
          <p:cNvSpPr txBox="1">
            <a:spLocks noGrp="1"/>
          </p:cNvSpPr>
          <p:nvPr>
            <p:ph type="subTitle" idx="3"/>
          </p:nvPr>
        </p:nvSpPr>
        <p:spPr>
          <a:xfrm>
            <a:off x="4335409" y="5175333"/>
            <a:ext cx="6502400" cy="7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93" name="Google Shape;193;p21"/>
          <p:cNvSpPr txBox="1">
            <a:spLocks noGrp="1"/>
          </p:cNvSpPr>
          <p:nvPr>
            <p:ph type="subTitle" idx="4"/>
          </p:nvPr>
        </p:nvSpPr>
        <p:spPr>
          <a:xfrm>
            <a:off x="2709800" y="1671500"/>
            <a:ext cx="6502400" cy="57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533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3467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3467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3467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3467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3467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3467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3467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3467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94" name="Google Shape;194;p21"/>
          <p:cNvSpPr txBox="1">
            <a:spLocks noGrp="1"/>
          </p:cNvSpPr>
          <p:nvPr>
            <p:ph type="subTitle" idx="5"/>
          </p:nvPr>
        </p:nvSpPr>
        <p:spPr>
          <a:xfrm>
            <a:off x="3522600" y="3216367"/>
            <a:ext cx="6502400" cy="57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533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3467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3467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3467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3467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3467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3467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3467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3467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95" name="Google Shape;195;p21"/>
          <p:cNvSpPr txBox="1">
            <a:spLocks noGrp="1"/>
          </p:cNvSpPr>
          <p:nvPr>
            <p:ph type="subTitle" idx="6"/>
          </p:nvPr>
        </p:nvSpPr>
        <p:spPr>
          <a:xfrm>
            <a:off x="4335400" y="4761233"/>
            <a:ext cx="6502400" cy="57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533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3467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3467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3467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3467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3467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3467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3467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3467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773155864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2"/>
          <p:cNvSpPr/>
          <p:nvPr/>
        </p:nvSpPr>
        <p:spPr>
          <a:xfrm>
            <a:off x="10855967" y="-1182100"/>
            <a:ext cx="2482000" cy="2482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198" name="Google Shape;198;p22"/>
          <p:cNvGrpSpPr/>
          <p:nvPr/>
        </p:nvGrpSpPr>
        <p:grpSpPr>
          <a:xfrm>
            <a:off x="-25400" y="310400"/>
            <a:ext cx="12252200" cy="6246000"/>
            <a:chOff x="-19050" y="232800"/>
            <a:chExt cx="9189150" cy="4684500"/>
          </a:xfrm>
        </p:grpSpPr>
        <p:sp>
          <p:nvSpPr>
            <p:cNvPr id="199" name="Google Shape;199;p22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cxnSp>
          <p:nvCxnSpPr>
            <p:cNvPr id="200" name="Google Shape;200;p22"/>
            <p:cNvCxnSpPr/>
            <p:nvPr/>
          </p:nvCxnSpPr>
          <p:spPr>
            <a:xfrm rot="10800000">
              <a:off x="-19050" y="232800"/>
              <a:ext cx="258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1" name="Google Shape;201;p22"/>
            <p:cNvCxnSpPr/>
            <p:nvPr/>
          </p:nvCxnSpPr>
          <p:spPr>
            <a:xfrm rot="10800000">
              <a:off x="8911200" y="4917300"/>
              <a:ext cx="258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02" name="Google Shape;202;p22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203" name="Google Shape;203;p22"/>
          <p:cNvSpPr txBox="1">
            <a:spLocks noGrp="1"/>
          </p:cNvSpPr>
          <p:nvPr>
            <p:ph type="subTitle" idx="1"/>
          </p:nvPr>
        </p:nvSpPr>
        <p:spPr>
          <a:xfrm>
            <a:off x="2350095" y="2336967"/>
            <a:ext cx="3583200" cy="12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204" name="Google Shape;204;p22"/>
          <p:cNvSpPr txBox="1">
            <a:spLocks noGrp="1"/>
          </p:cNvSpPr>
          <p:nvPr>
            <p:ph type="subTitle" idx="2"/>
          </p:nvPr>
        </p:nvSpPr>
        <p:spPr>
          <a:xfrm>
            <a:off x="6843556" y="2336967"/>
            <a:ext cx="3583200" cy="12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205" name="Google Shape;205;p22"/>
          <p:cNvSpPr txBox="1">
            <a:spLocks noGrp="1"/>
          </p:cNvSpPr>
          <p:nvPr>
            <p:ph type="subTitle" idx="3"/>
          </p:nvPr>
        </p:nvSpPr>
        <p:spPr>
          <a:xfrm>
            <a:off x="2350095" y="4448967"/>
            <a:ext cx="3583200" cy="12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206" name="Google Shape;206;p22"/>
          <p:cNvSpPr txBox="1">
            <a:spLocks noGrp="1"/>
          </p:cNvSpPr>
          <p:nvPr>
            <p:ph type="subTitle" idx="4"/>
          </p:nvPr>
        </p:nvSpPr>
        <p:spPr>
          <a:xfrm>
            <a:off x="6843556" y="4448967"/>
            <a:ext cx="3583200" cy="12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207" name="Google Shape;207;p22"/>
          <p:cNvSpPr txBox="1">
            <a:spLocks noGrp="1"/>
          </p:cNvSpPr>
          <p:nvPr>
            <p:ph type="subTitle" idx="5"/>
          </p:nvPr>
        </p:nvSpPr>
        <p:spPr>
          <a:xfrm>
            <a:off x="2350095" y="2032267"/>
            <a:ext cx="3583200" cy="47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533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208" name="Google Shape;208;p22"/>
          <p:cNvSpPr txBox="1">
            <a:spLocks noGrp="1"/>
          </p:cNvSpPr>
          <p:nvPr>
            <p:ph type="subTitle" idx="6"/>
          </p:nvPr>
        </p:nvSpPr>
        <p:spPr>
          <a:xfrm>
            <a:off x="6843556" y="2032267"/>
            <a:ext cx="3583200" cy="47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533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209" name="Google Shape;209;p22"/>
          <p:cNvSpPr txBox="1">
            <a:spLocks noGrp="1"/>
          </p:cNvSpPr>
          <p:nvPr>
            <p:ph type="subTitle" idx="7"/>
          </p:nvPr>
        </p:nvSpPr>
        <p:spPr>
          <a:xfrm>
            <a:off x="2350095" y="4122451"/>
            <a:ext cx="3583200" cy="47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533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210" name="Google Shape;210;p22"/>
          <p:cNvSpPr txBox="1">
            <a:spLocks noGrp="1"/>
          </p:cNvSpPr>
          <p:nvPr>
            <p:ph type="subTitle" idx="8"/>
          </p:nvPr>
        </p:nvSpPr>
        <p:spPr>
          <a:xfrm>
            <a:off x="6843556" y="4122451"/>
            <a:ext cx="3583200" cy="47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533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152770683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3"/>
          <p:cNvSpPr/>
          <p:nvPr/>
        </p:nvSpPr>
        <p:spPr>
          <a:xfrm>
            <a:off x="10855967" y="-1182100"/>
            <a:ext cx="2482000" cy="2482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213" name="Google Shape;213;p23"/>
          <p:cNvGrpSpPr/>
          <p:nvPr/>
        </p:nvGrpSpPr>
        <p:grpSpPr>
          <a:xfrm>
            <a:off x="309600" y="310400"/>
            <a:ext cx="11984400" cy="6666800"/>
            <a:chOff x="232200" y="232800"/>
            <a:chExt cx="8988300" cy="5000100"/>
          </a:xfrm>
        </p:grpSpPr>
        <p:sp>
          <p:nvSpPr>
            <p:cNvPr id="214" name="Google Shape;214;p23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cxnSp>
          <p:nvCxnSpPr>
            <p:cNvPr id="215" name="Google Shape;215;p23"/>
            <p:cNvCxnSpPr/>
            <p:nvPr/>
          </p:nvCxnSpPr>
          <p:spPr>
            <a:xfrm rot="10800000">
              <a:off x="8911200" y="232800"/>
              <a:ext cx="3093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6" name="Google Shape;216;p23"/>
            <p:cNvCxnSpPr/>
            <p:nvPr/>
          </p:nvCxnSpPr>
          <p:spPr>
            <a:xfrm>
              <a:off x="233525" y="4917300"/>
              <a:ext cx="0" cy="3156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17" name="Google Shape;217;p23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218" name="Google Shape;218;p23"/>
          <p:cNvSpPr txBox="1">
            <a:spLocks noGrp="1"/>
          </p:cNvSpPr>
          <p:nvPr>
            <p:ph type="subTitle" idx="1"/>
          </p:nvPr>
        </p:nvSpPr>
        <p:spPr>
          <a:xfrm>
            <a:off x="1165512" y="2861305"/>
            <a:ext cx="2932800" cy="8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219" name="Google Shape;219;p23"/>
          <p:cNvSpPr txBox="1">
            <a:spLocks noGrp="1"/>
          </p:cNvSpPr>
          <p:nvPr>
            <p:ph type="subTitle" idx="2"/>
          </p:nvPr>
        </p:nvSpPr>
        <p:spPr>
          <a:xfrm>
            <a:off x="4426400" y="2861305"/>
            <a:ext cx="2932800" cy="8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220" name="Google Shape;220;p23"/>
          <p:cNvSpPr txBox="1">
            <a:spLocks noGrp="1"/>
          </p:cNvSpPr>
          <p:nvPr>
            <p:ph type="subTitle" idx="3"/>
          </p:nvPr>
        </p:nvSpPr>
        <p:spPr>
          <a:xfrm>
            <a:off x="1165512" y="4847700"/>
            <a:ext cx="2932800" cy="8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221" name="Google Shape;221;p23"/>
          <p:cNvSpPr txBox="1">
            <a:spLocks noGrp="1"/>
          </p:cNvSpPr>
          <p:nvPr>
            <p:ph type="subTitle" idx="4"/>
          </p:nvPr>
        </p:nvSpPr>
        <p:spPr>
          <a:xfrm>
            <a:off x="4426400" y="4847700"/>
            <a:ext cx="2932800" cy="8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222" name="Google Shape;222;p23"/>
          <p:cNvSpPr txBox="1">
            <a:spLocks noGrp="1"/>
          </p:cNvSpPr>
          <p:nvPr>
            <p:ph type="subTitle" idx="5"/>
          </p:nvPr>
        </p:nvSpPr>
        <p:spPr>
          <a:xfrm>
            <a:off x="7687288" y="2861305"/>
            <a:ext cx="2932800" cy="8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223" name="Google Shape;223;p23"/>
          <p:cNvSpPr txBox="1">
            <a:spLocks noGrp="1"/>
          </p:cNvSpPr>
          <p:nvPr>
            <p:ph type="subTitle" idx="6"/>
          </p:nvPr>
        </p:nvSpPr>
        <p:spPr>
          <a:xfrm>
            <a:off x="7687288" y="4847700"/>
            <a:ext cx="2932800" cy="8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224" name="Google Shape;224;p23"/>
          <p:cNvSpPr txBox="1">
            <a:spLocks noGrp="1"/>
          </p:cNvSpPr>
          <p:nvPr>
            <p:ph type="subTitle" idx="7"/>
          </p:nvPr>
        </p:nvSpPr>
        <p:spPr>
          <a:xfrm>
            <a:off x="1163112" y="2359100"/>
            <a:ext cx="2937600" cy="65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533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225" name="Google Shape;225;p23"/>
          <p:cNvSpPr txBox="1">
            <a:spLocks noGrp="1"/>
          </p:cNvSpPr>
          <p:nvPr>
            <p:ph type="subTitle" idx="8"/>
          </p:nvPr>
        </p:nvSpPr>
        <p:spPr>
          <a:xfrm>
            <a:off x="4424000" y="2359100"/>
            <a:ext cx="2937600" cy="65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533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226" name="Google Shape;226;p23"/>
          <p:cNvSpPr txBox="1">
            <a:spLocks noGrp="1"/>
          </p:cNvSpPr>
          <p:nvPr>
            <p:ph type="subTitle" idx="9"/>
          </p:nvPr>
        </p:nvSpPr>
        <p:spPr>
          <a:xfrm>
            <a:off x="7684888" y="2359100"/>
            <a:ext cx="2937600" cy="65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533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227" name="Google Shape;227;p23"/>
          <p:cNvSpPr txBox="1">
            <a:spLocks noGrp="1"/>
          </p:cNvSpPr>
          <p:nvPr>
            <p:ph type="subTitle" idx="13"/>
          </p:nvPr>
        </p:nvSpPr>
        <p:spPr>
          <a:xfrm>
            <a:off x="1163112" y="4345235"/>
            <a:ext cx="2937600" cy="65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533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228" name="Google Shape;228;p23"/>
          <p:cNvSpPr txBox="1">
            <a:spLocks noGrp="1"/>
          </p:cNvSpPr>
          <p:nvPr>
            <p:ph type="subTitle" idx="14"/>
          </p:nvPr>
        </p:nvSpPr>
        <p:spPr>
          <a:xfrm>
            <a:off x="4424000" y="4345235"/>
            <a:ext cx="2937600" cy="65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533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229" name="Google Shape;229;p23"/>
          <p:cNvSpPr txBox="1">
            <a:spLocks noGrp="1"/>
          </p:cNvSpPr>
          <p:nvPr>
            <p:ph type="subTitle" idx="15"/>
          </p:nvPr>
        </p:nvSpPr>
        <p:spPr>
          <a:xfrm>
            <a:off x="7684888" y="4345235"/>
            <a:ext cx="2937600" cy="65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533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711749751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4"/>
          <p:cNvSpPr/>
          <p:nvPr/>
        </p:nvSpPr>
        <p:spPr>
          <a:xfrm>
            <a:off x="8412233" y="3315967"/>
            <a:ext cx="5657600" cy="56576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232" name="Google Shape;232;p24"/>
          <p:cNvGrpSpPr/>
          <p:nvPr/>
        </p:nvGrpSpPr>
        <p:grpSpPr>
          <a:xfrm>
            <a:off x="-92700" y="719333"/>
            <a:ext cx="12607333" cy="5425600"/>
            <a:chOff x="-69525" y="539500"/>
            <a:chExt cx="9455500" cy="4069200"/>
          </a:xfrm>
        </p:grpSpPr>
        <p:grpSp>
          <p:nvGrpSpPr>
            <p:cNvPr id="233" name="Google Shape;233;p24"/>
            <p:cNvGrpSpPr/>
            <p:nvPr/>
          </p:nvGrpSpPr>
          <p:grpSpPr>
            <a:xfrm>
              <a:off x="713225" y="539500"/>
              <a:ext cx="8672750" cy="4069200"/>
              <a:chOff x="713225" y="539500"/>
              <a:chExt cx="8672750" cy="4069200"/>
            </a:xfrm>
          </p:grpSpPr>
          <p:sp>
            <p:nvSpPr>
              <p:cNvPr id="234" name="Google Shape;234;p24"/>
              <p:cNvSpPr/>
              <p:nvPr/>
            </p:nvSpPr>
            <p:spPr>
              <a:xfrm>
                <a:off x="713225" y="539500"/>
                <a:ext cx="7717500" cy="4069200"/>
              </a:xfrm>
              <a:prstGeom prst="rect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cxnSp>
            <p:nvCxnSpPr>
              <p:cNvPr id="235" name="Google Shape;235;p24"/>
              <p:cNvCxnSpPr/>
              <p:nvPr/>
            </p:nvCxnSpPr>
            <p:spPr>
              <a:xfrm>
                <a:off x="8407675" y="4608575"/>
                <a:ext cx="9783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236" name="Google Shape;236;p24"/>
            <p:cNvCxnSpPr/>
            <p:nvPr/>
          </p:nvCxnSpPr>
          <p:spPr>
            <a:xfrm rot="10800000">
              <a:off x="-69525" y="539500"/>
              <a:ext cx="7890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37" name="Google Shape;237;p24"/>
          <p:cNvSpPr txBox="1">
            <a:spLocks noGrp="1"/>
          </p:cNvSpPr>
          <p:nvPr>
            <p:ph type="title" hasCustomPrompt="1"/>
          </p:nvPr>
        </p:nvSpPr>
        <p:spPr>
          <a:xfrm>
            <a:off x="943433" y="719333"/>
            <a:ext cx="5401600" cy="10252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933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38" name="Google Shape;238;p24"/>
          <p:cNvSpPr txBox="1">
            <a:spLocks noGrp="1"/>
          </p:cNvSpPr>
          <p:nvPr>
            <p:ph type="subTitle" idx="1"/>
          </p:nvPr>
        </p:nvSpPr>
        <p:spPr>
          <a:xfrm>
            <a:off x="943433" y="1744523"/>
            <a:ext cx="5401600" cy="5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239" name="Google Shape;239;p24"/>
          <p:cNvSpPr txBox="1">
            <a:spLocks noGrp="1"/>
          </p:cNvSpPr>
          <p:nvPr>
            <p:ph type="title" idx="2" hasCustomPrompt="1"/>
          </p:nvPr>
        </p:nvSpPr>
        <p:spPr>
          <a:xfrm>
            <a:off x="943433" y="2535132"/>
            <a:ext cx="5401600" cy="10252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933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40" name="Google Shape;240;p24"/>
          <p:cNvSpPr txBox="1">
            <a:spLocks noGrp="1"/>
          </p:cNvSpPr>
          <p:nvPr>
            <p:ph type="subTitle" idx="3"/>
          </p:nvPr>
        </p:nvSpPr>
        <p:spPr>
          <a:xfrm>
            <a:off x="943433" y="3560327"/>
            <a:ext cx="5401600" cy="5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241" name="Google Shape;241;p24"/>
          <p:cNvSpPr txBox="1">
            <a:spLocks noGrp="1"/>
          </p:cNvSpPr>
          <p:nvPr>
            <p:ph type="title" idx="4" hasCustomPrompt="1"/>
          </p:nvPr>
        </p:nvSpPr>
        <p:spPr>
          <a:xfrm>
            <a:off x="943433" y="4350931"/>
            <a:ext cx="5401600" cy="10252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933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42" name="Google Shape;242;p24"/>
          <p:cNvSpPr txBox="1">
            <a:spLocks noGrp="1"/>
          </p:cNvSpPr>
          <p:nvPr>
            <p:ph type="subTitle" idx="5"/>
          </p:nvPr>
        </p:nvSpPr>
        <p:spPr>
          <a:xfrm>
            <a:off x="943433" y="5376131"/>
            <a:ext cx="5401600" cy="5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021934096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5"/>
          <p:cNvSpPr/>
          <p:nvPr/>
        </p:nvSpPr>
        <p:spPr>
          <a:xfrm>
            <a:off x="10987533" y="-1235367"/>
            <a:ext cx="2482000" cy="2482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245" name="Google Shape;245;p25"/>
          <p:cNvGrpSpPr/>
          <p:nvPr/>
        </p:nvGrpSpPr>
        <p:grpSpPr>
          <a:xfrm>
            <a:off x="-25400" y="310400"/>
            <a:ext cx="12252200" cy="6246000"/>
            <a:chOff x="-19050" y="232800"/>
            <a:chExt cx="9189150" cy="4684500"/>
          </a:xfrm>
        </p:grpSpPr>
        <p:sp>
          <p:nvSpPr>
            <p:cNvPr id="246" name="Google Shape;246;p25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cxnSp>
          <p:nvCxnSpPr>
            <p:cNvPr id="247" name="Google Shape;247;p25"/>
            <p:cNvCxnSpPr/>
            <p:nvPr/>
          </p:nvCxnSpPr>
          <p:spPr>
            <a:xfrm rot="10800000">
              <a:off x="-19050" y="4917300"/>
              <a:ext cx="258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8" name="Google Shape;248;p25"/>
            <p:cNvCxnSpPr/>
            <p:nvPr/>
          </p:nvCxnSpPr>
          <p:spPr>
            <a:xfrm rot="10800000">
              <a:off x="8911200" y="232800"/>
              <a:ext cx="258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49" name="Google Shape;249;p25"/>
          <p:cNvSpPr txBox="1">
            <a:spLocks noGrp="1"/>
          </p:cNvSpPr>
          <p:nvPr>
            <p:ph type="title"/>
          </p:nvPr>
        </p:nvSpPr>
        <p:spPr>
          <a:xfrm>
            <a:off x="963168" y="593367"/>
            <a:ext cx="10278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74958720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6"/>
          <p:cNvSpPr/>
          <p:nvPr/>
        </p:nvSpPr>
        <p:spPr>
          <a:xfrm>
            <a:off x="-1232467" y="5605767"/>
            <a:ext cx="2482000" cy="2482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252" name="Google Shape;252;p26"/>
          <p:cNvGrpSpPr/>
          <p:nvPr/>
        </p:nvGrpSpPr>
        <p:grpSpPr>
          <a:xfrm>
            <a:off x="309600" y="310400"/>
            <a:ext cx="11984400" cy="6619067"/>
            <a:chOff x="232200" y="232800"/>
            <a:chExt cx="8988300" cy="4964300"/>
          </a:xfrm>
        </p:grpSpPr>
        <p:sp>
          <p:nvSpPr>
            <p:cNvPr id="253" name="Google Shape;253;p26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cxnSp>
          <p:nvCxnSpPr>
            <p:cNvPr id="254" name="Google Shape;254;p26"/>
            <p:cNvCxnSpPr/>
            <p:nvPr/>
          </p:nvCxnSpPr>
          <p:spPr>
            <a:xfrm rot="10800000">
              <a:off x="8911200" y="232800"/>
              <a:ext cx="3093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5" name="Google Shape;255;p26"/>
            <p:cNvCxnSpPr/>
            <p:nvPr/>
          </p:nvCxnSpPr>
          <p:spPr>
            <a:xfrm rot="10800000">
              <a:off x="232200" y="4890500"/>
              <a:ext cx="0" cy="3066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56" name="Google Shape;256;p26"/>
          <p:cNvSpPr txBox="1">
            <a:spLocks noGrp="1"/>
          </p:cNvSpPr>
          <p:nvPr>
            <p:ph type="title"/>
          </p:nvPr>
        </p:nvSpPr>
        <p:spPr>
          <a:xfrm>
            <a:off x="963168" y="593367"/>
            <a:ext cx="10278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000062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5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45E7CEA8-6FD6-4C53-A0FE-1636947015D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01479566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7"/>
          <p:cNvSpPr/>
          <p:nvPr/>
        </p:nvSpPr>
        <p:spPr>
          <a:xfrm>
            <a:off x="8902800" y="-12067"/>
            <a:ext cx="6882000" cy="6882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259" name="Google Shape;259;p27"/>
          <p:cNvGrpSpPr/>
          <p:nvPr/>
        </p:nvGrpSpPr>
        <p:grpSpPr>
          <a:xfrm>
            <a:off x="950964" y="-105400"/>
            <a:ext cx="11721467" cy="6250167"/>
            <a:chOff x="-669332" y="-79050"/>
            <a:chExt cx="10173707" cy="4687625"/>
          </a:xfrm>
        </p:grpSpPr>
        <p:sp>
          <p:nvSpPr>
            <p:cNvPr id="260" name="Google Shape;260;p27"/>
            <p:cNvSpPr/>
            <p:nvPr/>
          </p:nvSpPr>
          <p:spPr>
            <a:xfrm>
              <a:off x="-669325" y="533550"/>
              <a:ext cx="9100200" cy="40749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cxnSp>
          <p:nvCxnSpPr>
            <p:cNvPr id="261" name="Google Shape;261;p27"/>
            <p:cNvCxnSpPr/>
            <p:nvPr/>
          </p:nvCxnSpPr>
          <p:spPr>
            <a:xfrm rot="10800000">
              <a:off x="-669332" y="-79050"/>
              <a:ext cx="0" cy="6249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2" name="Google Shape;262;p27"/>
            <p:cNvCxnSpPr/>
            <p:nvPr/>
          </p:nvCxnSpPr>
          <p:spPr>
            <a:xfrm>
              <a:off x="8425275" y="4608575"/>
              <a:ext cx="10791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63" name="Google Shape;263;p27"/>
          <p:cNvSpPr txBox="1">
            <a:spLocks noGrp="1"/>
          </p:cNvSpPr>
          <p:nvPr>
            <p:ph type="title"/>
          </p:nvPr>
        </p:nvSpPr>
        <p:spPr>
          <a:xfrm>
            <a:off x="1459017" y="1037767"/>
            <a:ext cx="5930800" cy="141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7733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264" name="Google Shape;264;p27"/>
          <p:cNvSpPr txBox="1">
            <a:spLocks noGrp="1"/>
          </p:cNvSpPr>
          <p:nvPr>
            <p:ph type="subTitle" idx="1"/>
          </p:nvPr>
        </p:nvSpPr>
        <p:spPr>
          <a:xfrm>
            <a:off x="1458967" y="2202016"/>
            <a:ext cx="5930800" cy="163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265" name="Google Shape;265;p27"/>
          <p:cNvSpPr txBox="1"/>
          <p:nvPr/>
        </p:nvSpPr>
        <p:spPr>
          <a:xfrm>
            <a:off x="1458967" y="4511767"/>
            <a:ext cx="7729600" cy="7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CREDITS: This presentation template was created by </a:t>
            </a:r>
            <a:r>
              <a:rPr lang="en" sz="1600" b="1" u="sng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6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,</a:t>
            </a:r>
            <a:r>
              <a:rPr lang="en" sz="16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 and includes icons, infographics &amp; images by </a:t>
            </a:r>
            <a:r>
              <a:rPr lang="en" sz="1600" b="1" u="sng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600" b="1" u="sng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 </a:t>
            </a:r>
            <a:endParaRPr sz="1600" b="1" u="sng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</p:spTree>
    <p:extLst>
      <p:ext uri="{BB962C8B-B14F-4D97-AF65-F5344CB8AC3E}">
        <p14:creationId xmlns:p14="http://schemas.microsoft.com/office/powerpoint/2010/main" val="2297891871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8"/>
          <p:cNvSpPr/>
          <p:nvPr/>
        </p:nvSpPr>
        <p:spPr>
          <a:xfrm>
            <a:off x="10987533" y="5605767"/>
            <a:ext cx="2482000" cy="2482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268" name="Google Shape;268;p28"/>
          <p:cNvGrpSpPr/>
          <p:nvPr/>
        </p:nvGrpSpPr>
        <p:grpSpPr>
          <a:xfrm>
            <a:off x="309600" y="-65867"/>
            <a:ext cx="11572000" cy="7001067"/>
            <a:chOff x="232200" y="-49400"/>
            <a:chExt cx="8679000" cy="5250800"/>
          </a:xfrm>
        </p:grpSpPr>
        <p:sp>
          <p:nvSpPr>
            <p:cNvPr id="269" name="Google Shape;269;p28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grpSp>
          <p:nvGrpSpPr>
            <p:cNvPr id="270" name="Google Shape;270;p28"/>
            <p:cNvGrpSpPr/>
            <p:nvPr/>
          </p:nvGrpSpPr>
          <p:grpSpPr>
            <a:xfrm>
              <a:off x="232200" y="-49400"/>
              <a:ext cx="8679000" cy="5250800"/>
              <a:chOff x="232200" y="-49400"/>
              <a:chExt cx="8679000" cy="5250800"/>
            </a:xfrm>
          </p:grpSpPr>
          <p:cxnSp>
            <p:nvCxnSpPr>
              <p:cNvPr id="271" name="Google Shape;271;p28"/>
              <p:cNvCxnSpPr/>
              <p:nvPr/>
            </p:nvCxnSpPr>
            <p:spPr>
              <a:xfrm rot="10800000">
                <a:off x="232200" y="-49400"/>
                <a:ext cx="0" cy="2841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2" name="Google Shape;272;p28"/>
              <p:cNvCxnSpPr/>
              <p:nvPr/>
            </p:nvCxnSpPr>
            <p:spPr>
              <a:xfrm rot="10800000">
                <a:off x="8911200" y="4917300"/>
                <a:ext cx="0" cy="2841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3995150557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9"/>
          <p:cNvSpPr/>
          <p:nvPr/>
        </p:nvSpPr>
        <p:spPr>
          <a:xfrm>
            <a:off x="10855967" y="-1182100"/>
            <a:ext cx="2482000" cy="2482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275" name="Google Shape;275;p29"/>
          <p:cNvGrpSpPr/>
          <p:nvPr/>
        </p:nvGrpSpPr>
        <p:grpSpPr>
          <a:xfrm>
            <a:off x="309600" y="310400"/>
            <a:ext cx="12060000" cy="6634000"/>
            <a:chOff x="232200" y="232800"/>
            <a:chExt cx="9045000" cy="4975500"/>
          </a:xfrm>
        </p:grpSpPr>
        <p:sp>
          <p:nvSpPr>
            <p:cNvPr id="276" name="Google Shape;276;p29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cxnSp>
          <p:nvCxnSpPr>
            <p:cNvPr id="277" name="Google Shape;277;p29"/>
            <p:cNvCxnSpPr/>
            <p:nvPr/>
          </p:nvCxnSpPr>
          <p:spPr>
            <a:xfrm>
              <a:off x="8911200" y="232800"/>
              <a:ext cx="3660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8" name="Google Shape;278;p29"/>
            <p:cNvCxnSpPr/>
            <p:nvPr/>
          </p:nvCxnSpPr>
          <p:spPr>
            <a:xfrm>
              <a:off x="232200" y="4917300"/>
              <a:ext cx="1200" cy="2910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1597113990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44186238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preserve="1">
  <p:cSld name="Title only"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2"/>
          <p:cNvSpPr txBox="1">
            <a:spLocks noGrp="1"/>
          </p:cNvSpPr>
          <p:nvPr>
            <p:ph type="title"/>
          </p:nvPr>
        </p:nvSpPr>
        <p:spPr>
          <a:xfrm>
            <a:off x="955600" y="681367"/>
            <a:ext cx="10280800" cy="6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315927266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9794767" y="173933"/>
            <a:ext cx="6518800" cy="65188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10" name="Google Shape;10;p2"/>
          <p:cNvGrpSpPr/>
          <p:nvPr/>
        </p:nvGrpSpPr>
        <p:grpSpPr>
          <a:xfrm>
            <a:off x="969900" y="-65699"/>
            <a:ext cx="10271200" cy="6991100"/>
            <a:chOff x="727425" y="-49275"/>
            <a:chExt cx="7703400" cy="5243325"/>
          </a:xfrm>
        </p:grpSpPr>
        <p:sp>
          <p:nvSpPr>
            <p:cNvPr id="11" name="Google Shape;11;p2"/>
            <p:cNvSpPr/>
            <p:nvPr/>
          </p:nvSpPr>
          <p:spPr>
            <a:xfrm>
              <a:off x="727425" y="533550"/>
              <a:ext cx="7703400" cy="40749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cxnSp>
          <p:nvCxnSpPr>
            <p:cNvPr id="12" name="Google Shape;12;p2"/>
            <p:cNvCxnSpPr/>
            <p:nvPr/>
          </p:nvCxnSpPr>
          <p:spPr>
            <a:xfrm rot="10800000">
              <a:off x="727425" y="-49275"/>
              <a:ext cx="0" cy="5856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" name="Google Shape;13;p2"/>
            <p:cNvCxnSpPr/>
            <p:nvPr/>
          </p:nvCxnSpPr>
          <p:spPr>
            <a:xfrm rot="10800000">
              <a:off x="8430775" y="4608450"/>
              <a:ext cx="0" cy="5856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1449500" y="2226951"/>
            <a:ext cx="7863200" cy="185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5067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1449500" y="3996651"/>
            <a:ext cx="7863200" cy="6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711292934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/>
          <p:nvPr/>
        </p:nvSpPr>
        <p:spPr>
          <a:xfrm>
            <a:off x="8578300" y="0"/>
            <a:ext cx="6858000" cy="685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18" name="Google Shape;18;p3"/>
          <p:cNvGrpSpPr/>
          <p:nvPr/>
        </p:nvGrpSpPr>
        <p:grpSpPr>
          <a:xfrm>
            <a:off x="950967" y="-83400"/>
            <a:ext cx="10290400" cy="6946800"/>
            <a:chOff x="713225" y="-62550"/>
            <a:chExt cx="7717800" cy="5210100"/>
          </a:xfrm>
        </p:grpSpPr>
        <p:sp>
          <p:nvSpPr>
            <p:cNvPr id="19" name="Google Shape;19;p3"/>
            <p:cNvSpPr/>
            <p:nvPr/>
          </p:nvSpPr>
          <p:spPr>
            <a:xfrm>
              <a:off x="713225" y="533550"/>
              <a:ext cx="7717800" cy="40749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cxnSp>
          <p:nvCxnSpPr>
            <p:cNvPr id="20" name="Google Shape;20;p3"/>
            <p:cNvCxnSpPr/>
            <p:nvPr/>
          </p:nvCxnSpPr>
          <p:spPr>
            <a:xfrm rot="10800000">
              <a:off x="713225" y="-62550"/>
              <a:ext cx="0" cy="5961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" name="Google Shape;21;p3"/>
            <p:cNvCxnSpPr/>
            <p:nvPr/>
          </p:nvCxnSpPr>
          <p:spPr>
            <a:xfrm>
              <a:off x="8430775" y="4608450"/>
              <a:ext cx="0" cy="5391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1621967" y="2636200"/>
            <a:ext cx="6756800" cy="112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6667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title" idx="2" hasCustomPrompt="1"/>
          </p:nvPr>
        </p:nvSpPr>
        <p:spPr>
          <a:xfrm>
            <a:off x="960000" y="711400"/>
            <a:ext cx="1099200" cy="9400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4" name="Google Shape;24;p3"/>
          <p:cNvSpPr txBox="1">
            <a:spLocks noGrp="1"/>
          </p:cNvSpPr>
          <p:nvPr>
            <p:ph type="subTitle" idx="1"/>
          </p:nvPr>
        </p:nvSpPr>
        <p:spPr>
          <a:xfrm>
            <a:off x="1621967" y="3641000"/>
            <a:ext cx="6756800" cy="58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917720256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10987533" y="5605767"/>
            <a:ext cx="2482000" cy="2482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27" name="Google Shape;27;p4"/>
          <p:cNvGrpSpPr/>
          <p:nvPr/>
        </p:nvGrpSpPr>
        <p:grpSpPr>
          <a:xfrm>
            <a:off x="-25400" y="310400"/>
            <a:ext cx="11907000" cy="6703200"/>
            <a:chOff x="-19050" y="232800"/>
            <a:chExt cx="8930250" cy="5027400"/>
          </a:xfrm>
        </p:grpSpPr>
        <p:sp>
          <p:nvSpPr>
            <p:cNvPr id="28" name="Google Shape;28;p4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cxnSp>
          <p:nvCxnSpPr>
            <p:cNvPr id="29" name="Google Shape;29;p4"/>
            <p:cNvCxnSpPr/>
            <p:nvPr/>
          </p:nvCxnSpPr>
          <p:spPr>
            <a:xfrm rot="10800000">
              <a:off x="-19050" y="232800"/>
              <a:ext cx="258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" name="Google Shape;30;p4"/>
            <p:cNvCxnSpPr/>
            <p:nvPr/>
          </p:nvCxnSpPr>
          <p:spPr>
            <a:xfrm>
              <a:off x="8911200" y="4917300"/>
              <a:ext cx="0" cy="3429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1" name="Google Shape;31;p4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body" idx="1"/>
          </p:nvPr>
        </p:nvSpPr>
        <p:spPr>
          <a:xfrm>
            <a:off x="960000" y="1621000"/>
            <a:ext cx="10272000" cy="431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372524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1219170" lvl="1" indent="-40639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1828754" lvl="2" indent="-40639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2438339" lvl="3" indent="-40639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3047924" lvl="4" indent="-40639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3657509" lvl="5" indent="-40639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4267093" lvl="6" indent="-40639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4876678" lvl="7" indent="-40639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5486263" lvl="8" indent="-40639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4040839543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/>
          <p:nvPr/>
        </p:nvSpPr>
        <p:spPr>
          <a:xfrm>
            <a:off x="10987533" y="5605767"/>
            <a:ext cx="2482000" cy="2482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35" name="Google Shape;35;p5"/>
          <p:cNvGrpSpPr/>
          <p:nvPr/>
        </p:nvGrpSpPr>
        <p:grpSpPr>
          <a:xfrm>
            <a:off x="-102800" y="310400"/>
            <a:ext cx="11984400" cy="6619067"/>
            <a:chOff x="-77100" y="232800"/>
            <a:chExt cx="8988300" cy="4964300"/>
          </a:xfrm>
        </p:grpSpPr>
        <p:sp>
          <p:nvSpPr>
            <p:cNvPr id="36" name="Google Shape;36;p5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cxnSp>
          <p:nvCxnSpPr>
            <p:cNvPr id="37" name="Google Shape;37;p5"/>
            <p:cNvCxnSpPr/>
            <p:nvPr/>
          </p:nvCxnSpPr>
          <p:spPr>
            <a:xfrm rot="10800000">
              <a:off x="-77100" y="232800"/>
              <a:ext cx="3093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8" name="Google Shape;38;p5"/>
            <p:cNvCxnSpPr/>
            <p:nvPr/>
          </p:nvCxnSpPr>
          <p:spPr>
            <a:xfrm rot="10800000">
              <a:off x="8911200" y="4890500"/>
              <a:ext cx="0" cy="3066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9" name="Google Shape;39;p5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subTitle" idx="1"/>
          </p:nvPr>
        </p:nvSpPr>
        <p:spPr>
          <a:xfrm>
            <a:off x="6201691" y="2315404"/>
            <a:ext cx="5030400" cy="36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867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3733"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3733"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3733"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3733"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3733"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3733"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3733"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3733"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subTitle" idx="2"/>
          </p:nvPr>
        </p:nvSpPr>
        <p:spPr>
          <a:xfrm>
            <a:off x="960000" y="2315404"/>
            <a:ext cx="5030400" cy="36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867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3733"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3733"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3733"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3733"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3733"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3733"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3733"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3733"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subTitle" idx="3"/>
          </p:nvPr>
        </p:nvSpPr>
        <p:spPr>
          <a:xfrm>
            <a:off x="960000" y="1935000"/>
            <a:ext cx="5030400" cy="48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533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subTitle" idx="4"/>
          </p:nvPr>
        </p:nvSpPr>
        <p:spPr>
          <a:xfrm>
            <a:off x="6201691" y="1935000"/>
            <a:ext cx="5030400" cy="48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533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014333006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6"/>
          <p:cNvSpPr/>
          <p:nvPr/>
        </p:nvSpPr>
        <p:spPr>
          <a:xfrm>
            <a:off x="10987533" y="5605767"/>
            <a:ext cx="2482000" cy="2482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46" name="Google Shape;46;p6"/>
          <p:cNvGrpSpPr/>
          <p:nvPr/>
        </p:nvGrpSpPr>
        <p:grpSpPr>
          <a:xfrm>
            <a:off x="309600" y="-65867"/>
            <a:ext cx="11572000" cy="7001067"/>
            <a:chOff x="232200" y="-49400"/>
            <a:chExt cx="8679000" cy="5250800"/>
          </a:xfrm>
        </p:grpSpPr>
        <p:grpSp>
          <p:nvGrpSpPr>
            <p:cNvPr id="47" name="Google Shape;47;p6"/>
            <p:cNvGrpSpPr/>
            <p:nvPr/>
          </p:nvGrpSpPr>
          <p:grpSpPr>
            <a:xfrm>
              <a:off x="232200" y="-49400"/>
              <a:ext cx="8679000" cy="5250800"/>
              <a:chOff x="232200" y="-49400"/>
              <a:chExt cx="8679000" cy="5250800"/>
            </a:xfrm>
          </p:grpSpPr>
          <p:sp>
            <p:nvSpPr>
              <p:cNvPr id="48" name="Google Shape;48;p6"/>
              <p:cNvSpPr/>
              <p:nvPr/>
            </p:nvSpPr>
            <p:spPr>
              <a:xfrm>
                <a:off x="232200" y="232800"/>
                <a:ext cx="8679000" cy="4684500"/>
              </a:xfrm>
              <a:prstGeom prst="rect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cxnSp>
            <p:nvCxnSpPr>
              <p:cNvPr id="49" name="Google Shape;49;p6"/>
              <p:cNvCxnSpPr/>
              <p:nvPr/>
            </p:nvCxnSpPr>
            <p:spPr>
              <a:xfrm rot="10800000">
                <a:off x="8911200" y="-49400"/>
                <a:ext cx="0" cy="2841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0" name="Google Shape;50;p6"/>
              <p:cNvCxnSpPr/>
              <p:nvPr/>
            </p:nvCxnSpPr>
            <p:spPr>
              <a:xfrm rot="10800000">
                <a:off x="232200" y="4917300"/>
                <a:ext cx="0" cy="2841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51" name="Google Shape;51;p6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52" name="Google Shape;52;p6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1259440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9">
  <p:cSld name="Title and text 9">
    <p:bg>
      <p:bgPr>
        <a:solidFill>
          <a:schemeClr val="accent6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/>
          <p:nvPr/>
        </p:nvSpPr>
        <p:spPr>
          <a:xfrm rot="10800000" flipH="1">
            <a:off x="-3186800" y="-136633"/>
            <a:ext cx="18516000" cy="8763200"/>
          </a:xfrm>
          <a:prstGeom prst="triangle">
            <a:avLst>
              <a:gd name="adj" fmla="val 4985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3" name="Google Shape;63;p13"/>
          <p:cNvSpPr/>
          <p:nvPr/>
        </p:nvSpPr>
        <p:spPr>
          <a:xfrm>
            <a:off x="-7015935" y="2060167"/>
            <a:ext cx="9380800" cy="43696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4" name="Google Shape;64;p13"/>
          <p:cNvSpPr txBox="1">
            <a:spLocks noGrp="1"/>
          </p:cNvSpPr>
          <p:nvPr>
            <p:ph type="body" idx="1"/>
          </p:nvPr>
        </p:nvSpPr>
        <p:spPr>
          <a:xfrm>
            <a:off x="3245700" y="4177695"/>
            <a:ext cx="5700400" cy="182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31789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Montserrat"/>
              <a:buChar char="●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1219170" lvl="1" indent="-397923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"/>
              <a:buChar char="○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828754" lvl="2" indent="-397923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"/>
              <a:buChar char="■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2438339" lvl="3" indent="-397923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"/>
              <a:buChar char="●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3047924" lvl="4" indent="-397923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"/>
              <a:buChar char="○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3657509" lvl="5" indent="-397923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"/>
              <a:buChar char="■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4267093" lvl="6" indent="-397923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"/>
              <a:buChar char="●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4876678" lvl="7" indent="-397923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"/>
              <a:buChar char="○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5486263" lvl="8" indent="-397923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"/>
              <a:buChar char="■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5" name="Google Shape;65;p13"/>
          <p:cNvSpPr txBox="1">
            <a:spLocks noGrp="1"/>
          </p:cNvSpPr>
          <p:nvPr>
            <p:ph type="title"/>
          </p:nvPr>
        </p:nvSpPr>
        <p:spPr>
          <a:xfrm>
            <a:off x="2301600" y="463367"/>
            <a:ext cx="7588800" cy="352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10666" b="1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 b="1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 b="1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 b="1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 b="1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 b="1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 b="1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 b="1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 b="1"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66" name="Google Shape;66;p13"/>
          <p:cNvSpPr/>
          <p:nvPr/>
        </p:nvSpPr>
        <p:spPr>
          <a:xfrm rot="10800000">
            <a:off x="9225833" y="-984167"/>
            <a:ext cx="4541200" cy="4403200"/>
          </a:xfrm>
          <a:prstGeom prst="rtTriangle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</a:endParaRPr>
          </a:p>
        </p:txBody>
      </p:sp>
      <p:sp>
        <p:nvSpPr>
          <p:cNvPr id="67" name="Google Shape;67;p13"/>
          <p:cNvSpPr/>
          <p:nvPr/>
        </p:nvSpPr>
        <p:spPr>
          <a:xfrm rot="10800000">
            <a:off x="9416333" y="-1060367"/>
            <a:ext cx="4541200" cy="44032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3615212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7"/>
          <p:cNvSpPr/>
          <p:nvPr/>
        </p:nvSpPr>
        <p:spPr>
          <a:xfrm>
            <a:off x="10987533" y="5605767"/>
            <a:ext cx="2482000" cy="2482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55" name="Google Shape;55;p7"/>
          <p:cNvGrpSpPr/>
          <p:nvPr/>
        </p:nvGrpSpPr>
        <p:grpSpPr>
          <a:xfrm>
            <a:off x="-25400" y="-21333"/>
            <a:ext cx="11907000" cy="6577733"/>
            <a:chOff x="-19050" y="-16000"/>
            <a:chExt cx="8930250" cy="4933300"/>
          </a:xfrm>
        </p:grpSpPr>
        <p:sp>
          <p:nvSpPr>
            <p:cNvPr id="56" name="Google Shape;56;p7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cxnSp>
          <p:nvCxnSpPr>
            <p:cNvPr id="57" name="Google Shape;57;p7"/>
            <p:cNvCxnSpPr/>
            <p:nvPr/>
          </p:nvCxnSpPr>
          <p:spPr>
            <a:xfrm rot="10800000">
              <a:off x="-19050" y="4917300"/>
              <a:ext cx="258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" name="Google Shape;58;p7"/>
            <p:cNvCxnSpPr/>
            <p:nvPr/>
          </p:nvCxnSpPr>
          <p:spPr>
            <a:xfrm rot="10800000">
              <a:off x="8911200" y="-16000"/>
              <a:ext cx="0" cy="2589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9" name="Google Shape;59;p7"/>
          <p:cNvSpPr txBox="1">
            <a:spLocks noGrp="1"/>
          </p:cNvSpPr>
          <p:nvPr>
            <p:ph type="title"/>
          </p:nvPr>
        </p:nvSpPr>
        <p:spPr>
          <a:xfrm>
            <a:off x="960000" y="597400"/>
            <a:ext cx="10281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60" name="Google Shape;60;p7"/>
          <p:cNvSpPr txBox="1">
            <a:spLocks noGrp="1"/>
          </p:cNvSpPr>
          <p:nvPr>
            <p:ph type="subTitle" idx="1"/>
          </p:nvPr>
        </p:nvSpPr>
        <p:spPr>
          <a:xfrm>
            <a:off x="2311500" y="1814700"/>
            <a:ext cx="8773600" cy="387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2133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226616563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8"/>
          <p:cNvSpPr/>
          <p:nvPr/>
        </p:nvSpPr>
        <p:spPr>
          <a:xfrm>
            <a:off x="2676500" y="3702533"/>
            <a:ext cx="6858000" cy="685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63" name="Google Shape;63;p8"/>
          <p:cNvGrpSpPr/>
          <p:nvPr/>
        </p:nvGrpSpPr>
        <p:grpSpPr>
          <a:xfrm>
            <a:off x="-33" y="711401"/>
            <a:ext cx="12361300" cy="5433367"/>
            <a:chOff x="-25" y="533550"/>
            <a:chExt cx="9270975" cy="4075025"/>
          </a:xfrm>
        </p:grpSpPr>
        <p:sp>
          <p:nvSpPr>
            <p:cNvPr id="64" name="Google Shape;64;p8"/>
            <p:cNvSpPr/>
            <p:nvPr/>
          </p:nvSpPr>
          <p:spPr>
            <a:xfrm>
              <a:off x="727425" y="533550"/>
              <a:ext cx="7703400" cy="40749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067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endParaRPr>
            </a:p>
          </p:txBody>
        </p:sp>
        <p:cxnSp>
          <p:nvCxnSpPr>
            <p:cNvPr id="65" name="Google Shape;65;p8"/>
            <p:cNvCxnSpPr/>
            <p:nvPr/>
          </p:nvCxnSpPr>
          <p:spPr>
            <a:xfrm rot="10800000">
              <a:off x="8430950" y="533550"/>
              <a:ext cx="8400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" name="Google Shape;66;p8"/>
            <p:cNvCxnSpPr/>
            <p:nvPr/>
          </p:nvCxnSpPr>
          <p:spPr>
            <a:xfrm rot="10800000">
              <a:off x="-25" y="4608575"/>
              <a:ext cx="7407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67" name="Google Shape;67;p8"/>
          <p:cNvSpPr txBox="1">
            <a:spLocks noGrp="1"/>
          </p:cNvSpPr>
          <p:nvPr>
            <p:ph type="title"/>
          </p:nvPr>
        </p:nvSpPr>
        <p:spPr>
          <a:xfrm>
            <a:off x="2192600" y="2311200"/>
            <a:ext cx="7806800" cy="101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733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738565650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9"/>
          <p:cNvSpPr/>
          <p:nvPr/>
        </p:nvSpPr>
        <p:spPr>
          <a:xfrm>
            <a:off x="-3484600" y="-168033"/>
            <a:ext cx="7202800" cy="72028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70" name="Google Shape;70;p9"/>
          <p:cNvGrpSpPr/>
          <p:nvPr/>
        </p:nvGrpSpPr>
        <p:grpSpPr>
          <a:xfrm>
            <a:off x="969900" y="-65699"/>
            <a:ext cx="10271200" cy="6991100"/>
            <a:chOff x="727425" y="-49275"/>
            <a:chExt cx="7703400" cy="5243325"/>
          </a:xfrm>
        </p:grpSpPr>
        <p:sp>
          <p:nvSpPr>
            <p:cNvPr id="71" name="Google Shape;71;p9"/>
            <p:cNvSpPr/>
            <p:nvPr/>
          </p:nvSpPr>
          <p:spPr>
            <a:xfrm>
              <a:off x="727425" y="533550"/>
              <a:ext cx="7703400" cy="40749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cxnSp>
          <p:nvCxnSpPr>
            <p:cNvPr id="72" name="Google Shape;72;p9"/>
            <p:cNvCxnSpPr/>
            <p:nvPr/>
          </p:nvCxnSpPr>
          <p:spPr>
            <a:xfrm rot="10800000">
              <a:off x="727425" y="-49275"/>
              <a:ext cx="0" cy="5856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3" name="Google Shape;73;p9"/>
            <p:cNvCxnSpPr/>
            <p:nvPr/>
          </p:nvCxnSpPr>
          <p:spPr>
            <a:xfrm rot="10800000">
              <a:off x="8430775" y="4608450"/>
              <a:ext cx="0" cy="5856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74" name="Google Shape;74;p9"/>
          <p:cNvSpPr txBox="1">
            <a:spLocks noGrp="1"/>
          </p:cNvSpPr>
          <p:nvPr>
            <p:ph type="title"/>
          </p:nvPr>
        </p:nvSpPr>
        <p:spPr>
          <a:xfrm>
            <a:off x="4662467" y="1362351"/>
            <a:ext cx="5726400" cy="27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5333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75" name="Google Shape;75;p9"/>
          <p:cNvSpPr txBox="1">
            <a:spLocks noGrp="1"/>
          </p:cNvSpPr>
          <p:nvPr>
            <p:ph type="subTitle" idx="1"/>
          </p:nvPr>
        </p:nvSpPr>
        <p:spPr>
          <a:xfrm>
            <a:off x="4662467" y="4156051"/>
            <a:ext cx="5726400" cy="133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4457309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0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78" name="Google Shape;78;p10"/>
          <p:cNvSpPr txBox="1">
            <a:spLocks noGrp="1"/>
          </p:cNvSpPr>
          <p:nvPr>
            <p:ph type="title"/>
          </p:nvPr>
        </p:nvSpPr>
        <p:spPr>
          <a:xfrm>
            <a:off x="960000" y="5393567"/>
            <a:ext cx="10281200" cy="751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563094880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1"/>
          <p:cNvSpPr/>
          <p:nvPr/>
        </p:nvSpPr>
        <p:spPr>
          <a:xfrm>
            <a:off x="-4563967" y="0"/>
            <a:ext cx="6858000" cy="685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81" name="Google Shape;81;p11"/>
          <p:cNvGrpSpPr/>
          <p:nvPr/>
        </p:nvGrpSpPr>
        <p:grpSpPr>
          <a:xfrm>
            <a:off x="969900" y="-510200"/>
            <a:ext cx="10271200" cy="7876400"/>
            <a:chOff x="727425" y="-382650"/>
            <a:chExt cx="7703400" cy="5907300"/>
          </a:xfrm>
        </p:grpSpPr>
        <p:sp>
          <p:nvSpPr>
            <p:cNvPr id="82" name="Google Shape;82;p11"/>
            <p:cNvSpPr/>
            <p:nvPr/>
          </p:nvSpPr>
          <p:spPr>
            <a:xfrm>
              <a:off x="727425" y="533550"/>
              <a:ext cx="7703400" cy="40749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cxnSp>
          <p:nvCxnSpPr>
            <p:cNvPr id="83" name="Google Shape;83;p11"/>
            <p:cNvCxnSpPr/>
            <p:nvPr/>
          </p:nvCxnSpPr>
          <p:spPr>
            <a:xfrm>
              <a:off x="727425" y="4608450"/>
              <a:ext cx="0" cy="9162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4" name="Google Shape;84;p11"/>
            <p:cNvCxnSpPr/>
            <p:nvPr/>
          </p:nvCxnSpPr>
          <p:spPr>
            <a:xfrm>
              <a:off x="8430775" y="-382650"/>
              <a:ext cx="0" cy="9162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85" name="Google Shape;85;p11"/>
          <p:cNvSpPr txBox="1">
            <a:spLocks noGrp="1"/>
          </p:cNvSpPr>
          <p:nvPr>
            <p:ph type="title" hasCustomPrompt="1"/>
          </p:nvPr>
        </p:nvSpPr>
        <p:spPr>
          <a:xfrm>
            <a:off x="3470733" y="2474817"/>
            <a:ext cx="7770400" cy="13660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6533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9pPr>
          </a:lstStyle>
          <a:p>
            <a:r>
              <a:t>xx%</a:t>
            </a:r>
          </a:p>
        </p:txBody>
      </p:sp>
      <p:sp>
        <p:nvSpPr>
          <p:cNvPr id="86" name="Google Shape;86;p11"/>
          <p:cNvSpPr txBox="1">
            <a:spLocks noGrp="1"/>
          </p:cNvSpPr>
          <p:nvPr>
            <p:ph type="subTitle" idx="1"/>
          </p:nvPr>
        </p:nvSpPr>
        <p:spPr>
          <a:xfrm>
            <a:off x="3470733" y="3840784"/>
            <a:ext cx="7770400" cy="54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358431996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2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7464422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3"/>
          <p:cNvSpPr/>
          <p:nvPr/>
        </p:nvSpPr>
        <p:spPr>
          <a:xfrm>
            <a:off x="-1255900" y="5605767"/>
            <a:ext cx="2482000" cy="2482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90" name="Google Shape;90;p13"/>
          <p:cNvGrpSpPr/>
          <p:nvPr/>
        </p:nvGrpSpPr>
        <p:grpSpPr>
          <a:xfrm>
            <a:off x="-25400" y="310400"/>
            <a:ext cx="12252200" cy="6246000"/>
            <a:chOff x="-19050" y="232800"/>
            <a:chExt cx="9189150" cy="4684500"/>
          </a:xfrm>
        </p:grpSpPr>
        <p:sp>
          <p:nvSpPr>
            <p:cNvPr id="91" name="Google Shape;91;p13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cxnSp>
          <p:nvCxnSpPr>
            <p:cNvPr id="92" name="Google Shape;92;p13"/>
            <p:cNvCxnSpPr/>
            <p:nvPr/>
          </p:nvCxnSpPr>
          <p:spPr>
            <a:xfrm rot="10800000">
              <a:off x="-19050" y="232800"/>
              <a:ext cx="258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3" name="Google Shape;93;p13"/>
            <p:cNvCxnSpPr/>
            <p:nvPr/>
          </p:nvCxnSpPr>
          <p:spPr>
            <a:xfrm rot="10800000">
              <a:off x="8911200" y="4917300"/>
              <a:ext cx="258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4" name="Google Shape;94;p13"/>
          <p:cNvSpPr txBox="1">
            <a:spLocks noGrp="1"/>
          </p:cNvSpPr>
          <p:nvPr>
            <p:ph type="title"/>
          </p:nvPr>
        </p:nvSpPr>
        <p:spPr>
          <a:xfrm>
            <a:off x="884267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95" name="Google Shape;95;p13"/>
          <p:cNvSpPr txBox="1">
            <a:spLocks noGrp="1"/>
          </p:cNvSpPr>
          <p:nvPr>
            <p:ph type="subTitle" idx="1"/>
          </p:nvPr>
        </p:nvSpPr>
        <p:spPr>
          <a:xfrm>
            <a:off x="1051567" y="2807833"/>
            <a:ext cx="3074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96" name="Google Shape;96;p13"/>
          <p:cNvSpPr txBox="1">
            <a:spLocks noGrp="1"/>
          </p:cNvSpPr>
          <p:nvPr>
            <p:ph type="subTitle" idx="2"/>
          </p:nvPr>
        </p:nvSpPr>
        <p:spPr>
          <a:xfrm>
            <a:off x="1051567" y="5030069"/>
            <a:ext cx="3074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97" name="Google Shape;97;p13"/>
          <p:cNvSpPr txBox="1">
            <a:spLocks noGrp="1"/>
          </p:cNvSpPr>
          <p:nvPr>
            <p:ph type="subTitle" idx="3"/>
          </p:nvPr>
        </p:nvSpPr>
        <p:spPr>
          <a:xfrm>
            <a:off x="4558000" y="5030069"/>
            <a:ext cx="3074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98" name="Google Shape;98;p13"/>
          <p:cNvSpPr txBox="1">
            <a:spLocks noGrp="1"/>
          </p:cNvSpPr>
          <p:nvPr>
            <p:ph type="subTitle" idx="4"/>
          </p:nvPr>
        </p:nvSpPr>
        <p:spPr>
          <a:xfrm>
            <a:off x="4558000" y="2807833"/>
            <a:ext cx="3074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99" name="Google Shape;99;p13"/>
          <p:cNvSpPr txBox="1">
            <a:spLocks noGrp="1"/>
          </p:cNvSpPr>
          <p:nvPr>
            <p:ph type="title" idx="5" hasCustomPrompt="1"/>
          </p:nvPr>
        </p:nvSpPr>
        <p:spPr>
          <a:xfrm>
            <a:off x="1226100" y="1759533"/>
            <a:ext cx="487600" cy="4876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467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00" name="Google Shape;100;p13"/>
          <p:cNvSpPr txBox="1">
            <a:spLocks noGrp="1"/>
          </p:cNvSpPr>
          <p:nvPr>
            <p:ph type="title" idx="6" hasCustomPrompt="1"/>
          </p:nvPr>
        </p:nvSpPr>
        <p:spPr>
          <a:xfrm>
            <a:off x="4678733" y="3970100"/>
            <a:ext cx="487600" cy="4876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467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01" name="Google Shape;101;p13"/>
          <p:cNvSpPr txBox="1">
            <a:spLocks noGrp="1"/>
          </p:cNvSpPr>
          <p:nvPr>
            <p:ph type="title" idx="7" hasCustomPrompt="1"/>
          </p:nvPr>
        </p:nvSpPr>
        <p:spPr>
          <a:xfrm>
            <a:off x="1226100" y="3970100"/>
            <a:ext cx="487600" cy="4876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467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02" name="Google Shape;102;p13"/>
          <p:cNvSpPr txBox="1">
            <a:spLocks noGrp="1"/>
          </p:cNvSpPr>
          <p:nvPr>
            <p:ph type="title" idx="8" hasCustomPrompt="1"/>
          </p:nvPr>
        </p:nvSpPr>
        <p:spPr>
          <a:xfrm>
            <a:off x="4704367" y="1759533"/>
            <a:ext cx="487600" cy="4876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467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03" name="Google Shape;103;p13"/>
          <p:cNvSpPr txBox="1">
            <a:spLocks noGrp="1"/>
          </p:cNvSpPr>
          <p:nvPr>
            <p:ph type="subTitle" idx="9"/>
          </p:nvPr>
        </p:nvSpPr>
        <p:spPr>
          <a:xfrm>
            <a:off x="8064433" y="5030069"/>
            <a:ext cx="3074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04" name="Google Shape;104;p13"/>
          <p:cNvSpPr txBox="1">
            <a:spLocks noGrp="1"/>
          </p:cNvSpPr>
          <p:nvPr>
            <p:ph type="subTitle" idx="13"/>
          </p:nvPr>
        </p:nvSpPr>
        <p:spPr>
          <a:xfrm>
            <a:off x="8064433" y="2807833"/>
            <a:ext cx="3074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05" name="Google Shape;105;p13"/>
          <p:cNvSpPr txBox="1">
            <a:spLocks noGrp="1"/>
          </p:cNvSpPr>
          <p:nvPr>
            <p:ph type="title" idx="14" hasCustomPrompt="1"/>
          </p:nvPr>
        </p:nvSpPr>
        <p:spPr>
          <a:xfrm>
            <a:off x="8182633" y="3970100"/>
            <a:ext cx="487600" cy="4876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467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06" name="Google Shape;106;p13"/>
          <p:cNvSpPr txBox="1">
            <a:spLocks noGrp="1"/>
          </p:cNvSpPr>
          <p:nvPr>
            <p:ph type="title" idx="15" hasCustomPrompt="1"/>
          </p:nvPr>
        </p:nvSpPr>
        <p:spPr>
          <a:xfrm>
            <a:off x="8182633" y="1759533"/>
            <a:ext cx="487600" cy="4876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467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07" name="Google Shape;107;p13"/>
          <p:cNvSpPr txBox="1">
            <a:spLocks noGrp="1"/>
          </p:cNvSpPr>
          <p:nvPr>
            <p:ph type="subTitle" idx="16"/>
          </p:nvPr>
        </p:nvSpPr>
        <p:spPr>
          <a:xfrm>
            <a:off x="1051567" y="2465033"/>
            <a:ext cx="3074000" cy="51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08" name="Google Shape;108;p13"/>
          <p:cNvSpPr txBox="1">
            <a:spLocks noGrp="1"/>
          </p:cNvSpPr>
          <p:nvPr>
            <p:ph type="subTitle" idx="17"/>
          </p:nvPr>
        </p:nvSpPr>
        <p:spPr>
          <a:xfrm>
            <a:off x="1051567" y="4670697"/>
            <a:ext cx="3074000" cy="51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09" name="Google Shape;109;p13"/>
          <p:cNvSpPr txBox="1">
            <a:spLocks noGrp="1"/>
          </p:cNvSpPr>
          <p:nvPr>
            <p:ph type="subTitle" idx="18"/>
          </p:nvPr>
        </p:nvSpPr>
        <p:spPr>
          <a:xfrm>
            <a:off x="4558000" y="4670697"/>
            <a:ext cx="3074000" cy="51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10" name="Google Shape;110;p13"/>
          <p:cNvSpPr txBox="1">
            <a:spLocks noGrp="1"/>
          </p:cNvSpPr>
          <p:nvPr>
            <p:ph type="subTitle" idx="19"/>
          </p:nvPr>
        </p:nvSpPr>
        <p:spPr>
          <a:xfrm>
            <a:off x="4558000" y="2465033"/>
            <a:ext cx="3074000" cy="51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11" name="Google Shape;111;p13"/>
          <p:cNvSpPr txBox="1">
            <a:spLocks noGrp="1"/>
          </p:cNvSpPr>
          <p:nvPr>
            <p:ph type="subTitle" idx="20"/>
          </p:nvPr>
        </p:nvSpPr>
        <p:spPr>
          <a:xfrm>
            <a:off x="8064433" y="4670697"/>
            <a:ext cx="3074000" cy="51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12" name="Google Shape;112;p13"/>
          <p:cNvSpPr txBox="1">
            <a:spLocks noGrp="1"/>
          </p:cNvSpPr>
          <p:nvPr>
            <p:ph type="subTitle" idx="21"/>
          </p:nvPr>
        </p:nvSpPr>
        <p:spPr>
          <a:xfrm>
            <a:off x="8064433" y="2465033"/>
            <a:ext cx="3074000" cy="51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774242378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4"/>
          <p:cNvSpPr/>
          <p:nvPr/>
        </p:nvSpPr>
        <p:spPr>
          <a:xfrm>
            <a:off x="-2834067" y="4024833"/>
            <a:ext cx="5657600" cy="56576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115" name="Google Shape;115;p14"/>
          <p:cNvGrpSpPr/>
          <p:nvPr/>
        </p:nvGrpSpPr>
        <p:grpSpPr>
          <a:xfrm>
            <a:off x="969900" y="-39000"/>
            <a:ext cx="11400733" cy="6183767"/>
            <a:chOff x="727425" y="-29250"/>
            <a:chExt cx="8550550" cy="4637825"/>
          </a:xfrm>
        </p:grpSpPr>
        <p:sp>
          <p:nvSpPr>
            <p:cNvPr id="116" name="Google Shape;116;p14"/>
            <p:cNvSpPr/>
            <p:nvPr/>
          </p:nvSpPr>
          <p:spPr>
            <a:xfrm>
              <a:off x="727425" y="533550"/>
              <a:ext cx="7703400" cy="40749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cxnSp>
          <p:nvCxnSpPr>
            <p:cNvPr id="117" name="Google Shape;117;p14"/>
            <p:cNvCxnSpPr/>
            <p:nvPr/>
          </p:nvCxnSpPr>
          <p:spPr>
            <a:xfrm rot="10800000">
              <a:off x="727425" y="-29250"/>
              <a:ext cx="0" cy="5628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8" name="Google Shape;118;p14"/>
            <p:cNvCxnSpPr/>
            <p:nvPr/>
          </p:nvCxnSpPr>
          <p:spPr>
            <a:xfrm>
              <a:off x="8430775" y="4608575"/>
              <a:ext cx="8472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19" name="Google Shape;119;p14"/>
          <p:cNvSpPr txBox="1">
            <a:spLocks noGrp="1"/>
          </p:cNvSpPr>
          <p:nvPr>
            <p:ph type="title"/>
          </p:nvPr>
        </p:nvSpPr>
        <p:spPr>
          <a:xfrm>
            <a:off x="2949500" y="3286200"/>
            <a:ext cx="7885200" cy="7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7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120" name="Google Shape;120;p14"/>
          <p:cNvSpPr txBox="1">
            <a:spLocks noGrp="1"/>
          </p:cNvSpPr>
          <p:nvPr>
            <p:ph type="subTitle" idx="1"/>
          </p:nvPr>
        </p:nvSpPr>
        <p:spPr>
          <a:xfrm>
            <a:off x="2949500" y="1117800"/>
            <a:ext cx="7885200" cy="216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333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497379298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5"/>
          <p:cNvSpPr/>
          <p:nvPr/>
        </p:nvSpPr>
        <p:spPr>
          <a:xfrm>
            <a:off x="4737133" y="5605767"/>
            <a:ext cx="2482000" cy="2482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123" name="Google Shape;123;p15"/>
          <p:cNvGrpSpPr/>
          <p:nvPr/>
        </p:nvGrpSpPr>
        <p:grpSpPr>
          <a:xfrm>
            <a:off x="-67299" y="310400"/>
            <a:ext cx="11948900" cy="6246000"/>
            <a:chOff x="-50475" y="232800"/>
            <a:chExt cx="8961675" cy="4684500"/>
          </a:xfrm>
        </p:grpSpPr>
        <p:sp>
          <p:nvSpPr>
            <p:cNvPr id="124" name="Google Shape;124;p15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cxnSp>
          <p:nvCxnSpPr>
            <p:cNvPr id="125" name="Google Shape;125;p15"/>
            <p:cNvCxnSpPr/>
            <p:nvPr/>
          </p:nvCxnSpPr>
          <p:spPr>
            <a:xfrm rot="10800000">
              <a:off x="-50475" y="232800"/>
              <a:ext cx="3093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26" name="Google Shape;126;p15"/>
          <p:cNvSpPr txBox="1">
            <a:spLocks noGrp="1"/>
          </p:cNvSpPr>
          <p:nvPr>
            <p:ph type="title"/>
          </p:nvPr>
        </p:nvSpPr>
        <p:spPr>
          <a:xfrm>
            <a:off x="960000" y="1605200"/>
            <a:ext cx="4264400" cy="200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127" name="Google Shape;127;p15"/>
          <p:cNvSpPr txBox="1">
            <a:spLocks noGrp="1"/>
          </p:cNvSpPr>
          <p:nvPr>
            <p:ph type="subTitle" idx="1"/>
          </p:nvPr>
        </p:nvSpPr>
        <p:spPr>
          <a:xfrm>
            <a:off x="960000" y="3608083"/>
            <a:ext cx="4264400" cy="19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28" name="Google Shape;128;p15"/>
          <p:cNvSpPr>
            <a:spLocks noGrp="1"/>
          </p:cNvSpPr>
          <p:nvPr>
            <p:ph type="pic" idx="2"/>
          </p:nvPr>
        </p:nvSpPr>
        <p:spPr>
          <a:xfrm>
            <a:off x="5992067" y="0"/>
            <a:ext cx="6200000" cy="68580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593787076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6"/>
          <p:cNvSpPr/>
          <p:nvPr/>
        </p:nvSpPr>
        <p:spPr>
          <a:xfrm>
            <a:off x="-1230667" y="-1260700"/>
            <a:ext cx="2482000" cy="2482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131" name="Google Shape;131;p16"/>
          <p:cNvGrpSpPr/>
          <p:nvPr/>
        </p:nvGrpSpPr>
        <p:grpSpPr>
          <a:xfrm>
            <a:off x="-25399" y="310400"/>
            <a:ext cx="12235033" cy="6246000"/>
            <a:chOff x="-19050" y="232800"/>
            <a:chExt cx="9176275" cy="4684500"/>
          </a:xfrm>
        </p:grpSpPr>
        <p:sp>
          <p:nvSpPr>
            <p:cNvPr id="132" name="Google Shape;132;p16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cxnSp>
          <p:nvCxnSpPr>
            <p:cNvPr id="133" name="Google Shape;133;p16"/>
            <p:cNvCxnSpPr/>
            <p:nvPr/>
          </p:nvCxnSpPr>
          <p:spPr>
            <a:xfrm rot="10800000">
              <a:off x="-19050" y="232800"/>
              <a:ext cx="258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4" name="Google Shape;134;p16"/>
            <p:cNvCxnSpPr/>
            <p:nvPr/>
          </p:nvCxnSpPr>
          <p:spPr>
            <a:xfrm>
              <a:off x="8917525" y="4917300"/>
              <a:ext cx="2397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35" name="Google Shape;135;p16"/>
          <p:cNvSpPr txBox="1">
            <a:spLocks noGrp="1"/>
          </p:cNvSpPr>
          <p:nvPr>
            <p:ph type="title"/>
          </p:nvPr>
        </p:nvSpPr>
        <p:spPr>
          <a:xfrm>
            <a:off x="1171833" y="2044167"/>
            <a:ext cx="4033200" cy="85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136" name="Google Shape;136;p16"/>
          <p:cNvSpPr txBox="1">
            <a:spLocks noGrp="1"/>
          </p:cNvSpPr>
          <p:nvPr>
            <p:ph type="subTitle" idx="1"/>
          </p:nvPr>
        </p:nvSpPr>
        <p:spPr>
          <a:xfrm>
            <a:off x="1171833" y="2900400"/>
            <a:ext cx="4033200" cy="161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0290983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52.xml"/><Relationship Id="rId1" Type="http://schemas.openxmlformats.org/officeDocument/2006/relationships/slideLayout" Target="../slideLayouts/slideLayout51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53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5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2.xml"/><Relationship Id="rId13" Type="http://schemas.openxmlformats.org/officeDocument/2006/relationships/slideLayout" Target="../slideLayouts/slideLayout67.xml"/><Relationship Id="rId18" Type="http://schemas.openxmlformats.org/officeDocument/2006/relationships/slideLayout" Target="../slideLayouts/slideLayout72.xml"/><Relationship Id="rId26" Type="http://schemas.openxmlformats.org/officeDocument/2006/relationships/slideLayout" Target="../slideLayouts/slideLayout80.xml"/><Relationship Id="rId3" Type="http://schemas.openxmlformats.org/officeDocument/2006/relationships/slideLayout" Target="../slideLayouts/slideLayout57.xml"/><Relationship Id="rId21" Type="http://schemas.openxmlformats.org/officeDocument/2006/relationships/slideLayout" Target="../slideLayouts/slideLayout75.xml"/><Relationship Id="rId7" Type="http://schemas.openxmlformats.org/officeDocument/2006/relationships/slideLayout" Target="../slideLayouts/slideLayout61.xml"/><Relationship Id="rId12" Type="http://schemas.openxmlformats.org/officeDocument/2006/relationships/slideLayout" Target="../slideLayouts/slideLayout66.xml"/><Relationship Id="rId17" Type="http://schemas.openxmlformats.org/officeDocument/2006/relationships/slideLayout" Target="../slideLayouts/slideLayout71.xml"/><Relationship Id="rId25" Type="http://schemas.openxmlformats.org/officeDocument/2006/relationships/slideLayout" Target="../slideLayouts/slideLayout79.xml"/><Relationship Id="rId2" Type="http://schemas.openxmlformats.org/officeDocument/2006/relationships/slideLayout" Target="../slideLayouts/slideLayout56.xml"/><Relationship Id="rId16" Type="http://schemas.openxmlformats.org/officeDocument/2006/relationships/slideLayout" Target="../slideLayouts/slideLayout70.xml"/><Relationship Id="rId20" Type="http://schemas.openxmlformats.org/officeDocument/2006/relationships/slideLayout" Target="../slideLayouts/slideLayout74.xml"/><Relationship Id="rId29" Type="http://schemas.openxmlformats.org/officeDocument/2006/relationships/theme" Target="../theme/theme5.xml"/><Relationship Id="rId1" Type="http://schemas.openxmlformats.org/officeDocument/2006/relationships/slideLayout" Target="../slideLayouts/slideLayout55.xml"/><Relationship Id="rId6" Type="http://schemas.openxmlformats.org/officeDocument/2006/relationships/slideLayout" Target="../slideLayouts/slideLayout60.xml"/><Relationship Id="rId11" Type="http://schemas.openxmlformats.org/officeDocument/2006/relationships/slideLayout" Target="../slideLayouts/slideLayout65.xml"/><Relationship Id="rId24" Type="http://schemas.openxmlformats.org/officeDocument/2006/relationships/slideLayout" Target="../slideLayouts/slideLayout78.xml"/><Relationship Id="rId5" Type="http://schemas.openxmlformats.org/officeDocument/2006/relationships/slideLayout" Target="../slideLayouts/slideLayout59.xml"/><Relationship Id="rId15" Type="http://schemas.openxmlformats.org/officeDocument/2006/relationships/slideLayout" Target="../slideLayouts/slideLayout69.xml"/><Relationship Id="rId23" Type="http://schemas.openxmlformats.org/officeDocument/2006/relationships/slideLayout" Target="../slideLayouts/slideLayout77.xml"/><Relationship Id="rId28" Type="http://schemas.openxmlformats.org/officeDocument/2006/relationships/slideLayout" Target="../slideLayouts/slideLayout82.xml"/><Relationship Id="rId10" Type="http://schemas.openxmlformats.org/officeDocument/2006/relationships/slideLayout" Target="../slideLayouts/slideLayout64.xml"/><Relationship Id="rId19" Type="http://schemas.openxmlformats.org/officeDocument/2006/relationships/slideLayout" Target="../slideLayouts/slideLayout73.xml"/><Relationship Id="rId4" Type="http://schemas.openxmlformats.org/officeDocument/2006/relationships/slideLayout" Target="../slideLayouts/slideLayout58.xml"/><Relationship Id="rId9" Type="http://schemas.openxmlformats.org/officeDocument/2006/relationships/slideLayout" Target="../slideLayouts/slideLayout63.xml"/><Relationship Id="rId14" Type="http://schemas.openxmlformats.org/officeDocument/2006/relationships/slideLayout" Target="../slideLayouts/slideLayout68.xml"/><Relationship Id="rId22" Type="http://schemas.openxmlformats.org/officeDocument/2006/relationships/slideLayout" Target="../slideLayouts/slideLayout76.xml"/><Relationship Id="rId27" Type="http://schemas.openxmlformats.org/officeDocument/2006/relationships/slideLayout" Target="../slideLayouts/slideLayout81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theme" Target="../theme/theme6.xml"/><Relationship Id="rId2" Type="http://schemas.openxmlformats.org/officeDocument/2006/relationships/slideLayout" Target="../slideLayouts/slideLayout84.xml"/><Relationship Id="rId1" Type="http://schemas.openxmlformats.org/officeDocument/2006/relationships/slideLayout" Target="../slideLayouts/slideLayout83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2.xml"/><Relationship Id="rId13" Type="http://schemas.openxmlformats.org/officeDocument/2006/relationships/slideLayout" Target="../slideLayouts/slideLayout97.xml"/><Relationship Id="rId18" Type="http://schemas.openxmlformats.org/officeDocument/2006/relationships/slideLayout" Target="../slideLayouts/slideLayout102.xml"/><Relationship Id="rId26" Type="http://schemas.openxmlformats.org/officeDocument/2006/relationships/slideLayout" Target="../slideLayouts/slideLayout110.xml"/><Relationship Id="rId3" Type="http://schemas.openxmlformats.org/officeDocument/2006/relationships/slideLayout" Target="../slideLayouts/slideLayout87.xml"/><Relationship Id="rId21" Type="http://schemas.openxmlformats.org/officeDocument/2006/relationships/slideLayout" Target="../slideLayouts/slideLayout105.xml"/><Relationship Id="rId7" Type="http://schemas.openxmlformats.org/officeDocument/2006/relationships/slideLayout" Target="../slideLayouts/slideLayout91.xml"/><Relationship Id="rId12" Type="http://schemas.openxmlformats.org/officeDocument/2006/relationships/slideLayout" Target="../slideLayouts/slideLayout96.xml"/><Relationship Id="rId17" Type="http://schemas.openxmlformats.org/officeDocument/2006/relationships/slideLayout" Target="../slideLayouts/slideLayout101.xml"/><Relationship Id="rId25" Type="http://schemas.openxmlformats.org/officeDocument/2006/relationships/slideLayout" Target="../slideLayouts/slideLayout109.xml"/><Relationship Id="rId2" Type="http://schemas.openxmlformats.org/officeDocument/2006/relationships/slideLayout" Target="../slideLayouts/slideLayout86.xml"/><Relationship Id="rId16" Type="http://schemas.openxmlformats.org/officeDocument/2006/relationships/slideLayout" Target="../slideLayouts/slideLayout100.xml"/><Relationship Id="rId20" Type="http://schemas.openxmlformats.org/officeDocument/2006/relationships/slideLayout" Target="../slideLayouts/slideLayout104.xml"/><Relationship Id="rId29" Type="http://schemas.openxmlformats.org/officeDocument/2006/relationships/theme" Target="../theme/theme7.xml"/><Relationship Id="rId1" Type="http://schemas.openxmlformats.org/officeDocument/2006/relationships/slideLayout" Target="../slideLayouts/slideLayout85.xml"/><Relationship Id="rId6" Type="http://schemas.openxmlformats.org/officeDocument/2006/relationships/slideLayout" Target="../slideLayouts/slideLayout90.xml"/><Relationship Id="rId11" Type="http://schemas.openxmlformats.org/officeDocument/2006/relationships/slideLayout" Target="../slideLayouts/slideLayout95.xml"/><Relationship Id="rId2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89.xml"/><Relationship Id="rId15" Type="http://schemas.openxmlformats.org/officeDocument/2006/relationships/slideLayout" Target="../slideLayouts/slideLayout99.xml"/><Relationship Id="rId23" Type="http://schemas.openxmlformats.org/officeDocument/2006/relationships/slideLayout" Target="../slideLayouts/slideLayout107.xml"/><Relationship Id="rId28" Type="http://schemas.openxmlformats.org/officeDocument/2006/relationships/slideLayout" Target="../slideLayouts/slideLayout112.xml"/><Relationship Id="rId10" Type="http://schemas.openxmlformats.org/officeDocument/2006/relationships/slideLayout" Target="../slideLayouts/slideLayout94.xml"/><Relationship Id="rId19" Type="http://schemas.openxmlformats.org/officeDocument/2006/relationships/slideLayout" Target="../slideLayouts/slideLayout103.xml"/><Relationship Id="rId4" Type="http://schemas.openxmlformats.org/officeDocument/2006/relationships/slideLayout" Target="../slideLayouts/slideLayout88.xml"/><Relationship Id="rId9" Type="http://schemas.openxmlformats.org/officeDocument/2006/relationships/slideLayout" Target="../slideLayouts/slideLayout93.xml"/><Relationship Id="rId14" Type="http://schemas.openxmlformats.org/officeDocument/2006/relationships/slideLayout" Target="../slideLayouts/slideLayout98.xml"/><Relationship Id="rId22" Type="http://schemas.openxmlformats.org/officeDocument/2006/relationships/slideLayout" Target="../slideLayouts/slideLayout106.xml"/><Relationship Id="rId27" Type="http://schemas.openxmlformats.org/officeDocument/2006/relationships/slideLayout" Target="../slideLayouts/slideLayout1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35000" y="796567"/>
            <a:ext cx="105220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Julius Sans One"/>
              <a:buNone/>
              <a:defRPr sz="2500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Julius Sans One"/>
              <a:buNone/>
              <a:defRPr sz="2500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Julius Sans One"/>
              <a:buNone/>
              <a:defRPr sz="2500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Julius Sans One"/>
              <a:buNone/>
              <a:defRPr sz="2500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Julius Sans One"/>
              <a:buNone/>
              <a:defRPr sz="2500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Julius Sans One"/>
              <a:buNone/>
              <a:defRPr sz="2500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Julius Sans One"/>
              <a:buNone/>
              <a:defRPr sz="2500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Julius Sans One"/>
              <a:buNone/>
              <a:defRPr sz="2500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Julius Sans One"/>
              <a:buNone/>
              <a:defRPr sz="2500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35000" y="1739833"/>
            <a:ext cx="105220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Char char="●"/>
              <a:defRPr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Char char="○"/>
              <a:defRPr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Char char="■"/>
              <a:defRPr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Char char="●"/>
              <a:defRPr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Char char="○"/>
              <a:defRPr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Char char="■"/>
              <a:defRPr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Char char="●"/>
              <a:defRPr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Char char="○"/>
              <a:defRPr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Char char="■"/>
              <a:defRPr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333">
                <a:solidFill>
                  <a:schemeClr val="dk2"/>
                </a:solidFill>
              </a:defRPr>
            </a:lvl1pPr>
            <a:lvl2pPr lvl="1" algn="r">
              <a:buNone/>
              <a:defRPr sz="1333">
                <a:solidFill>
                  <a:schemeClr val="dk2"/>
                </a:solidFill>
              </a:defRPr>
            </a:lvl2pPr>
            <a:lvl3pPr lvl="2" algn="r">
              <a:buNone/>
              <a:defRPr sz="1333">
                <a:solidFill>
                  <a:schemeClr val="dk2"/>
                </a:solidFill>
              </a:defRPr>
            </a:lvl3pPr>
            <a:lvl4pPr lvl="3" algn="r">
              <a:buNone/>
              <a:defRPr sz="1333">
                <a:solidFill>
                  <a:schemeClr val="dk2"/>
                </a:solidFill>
              </a:defRPr>
            </a:lvl4pPr>
            <a:lvl5pPr lvl="4" algn="r">
              <a:buNone/>
              <a:defRPr sz="1333">
                <a:solidFill>
                  <a:schemeClr val="dk2"/>
                </a:solidFill>
              </a:defRPr>
            </a:lvl5pPr>
            <a:lvl6pPr lvl="5" algn="r">
              <a:buNone/>
              <a:defRPr sz="1333">
                <a:solidFill>
                  <a:schemeClr val="dk2"/>
                </a:solidFill>
              </a:defRPr>
            </a:lvl6pPr>
            <a:lvl7pPr lvl="6" algn="r">
              <a:buNone/>
              <a:defRPr sz="1333">
                <a:solidFill>
                  <a:schemeClr val="dk2"/>
                </a:solidFill>
              </a:defRPr>
            </a:lvl7pPr>
            <a:lvl8pPr lvl="7" algn="r">
              <a:buNone/>
              <a:defRPr sz="1333">
                <a:solidFill>
                  <a:schemeClr val="dk2"/>
                </a:solidFill>
              </a:defRPr>
            </a:lvl8pPr>
            <a:lvl9pPr lvl="8" algn="r">
              <a:buNone/>
              <a:defRPr sz="1333">
                <a:solidFill>
                  <a:schemeClr val="dk2"/>
                </a:solidFill>
              </a:defRPr>
            </a:lvl9pPr>
          </a:lstStyle>
          <a:p>
            <a:fld id="{45E7CEA8-6FD6-4C53-A0FE-1636947015D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02289303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  <p:sldLayoutId id="2147483677" r:id="rId14"/>
    <p:sldLayoutId id="2147483679" r:id="rId15"/>
    <p:sldLayoutId id="2147483680" r:id="rId16"/>
    <p:sldLayoutId id="2147483681" r:id="rId17"/>
    <p:sldLayoutId id="2147483682" r:id="rId18"/>
    <p:sldLayoutId id="2147483683" r:id="rId19"/>
    <p:sldLayoutId id="2147483684" r:id="rId20"/>
    <p:sldLayoutId id="2147483685" r:id="rId21"/>
    <p:sldLayoutId id="2147483686" r:id="rId22"/>
    <p:sldLayoutId id="2147483687" r:id="rId23"/>
    <p:sldLayoutId id="2147483688" r:id="rId24"/>
    <p:sldLayoutId id="2147483689" r:id="rId25"/>
    <p:sldLayoutId id="2147483690" r:id="rId26"/>
    <p:sldLayoutId id="2147483691" r:id="rId27"/>
    <p:sldLayoutId id="2147483692" r:id="rId28"/>
    <p:sldLayoutId id="2147483693" r:id="rId29"/>
    <p:sldLayoutId id="2147483694" r:id="rId30"/>
    <p:sldLayoutId id="2147483695" r:id="rId31"/>
    <p:sldLayoutId id="2147483696" r:id="rId32"/>
    <p:sldLayoutId id="2147483697" r:id="rId33"/>
    <p:sldLayoutId id="2147483698" r:id="rId34"/>
    <p:sldLayoutId id="2147483699" r:id="rId35"/>
    <p:sldLayoutId id="2147483700" r:id="rId36"/>
    <p:sldLayoutId id="2147483701" r:id="rId37"/>
    <p:sldLayoutId id="2147483702" r:id="rId38"/>
    <p:sldLayoutId id="2147483703" r:id="rId39"/>
    <p:sldLayoutId id="2147483704" r:id="rId40"/>
    <p:sldLayoutId id="2147483705" r:id="rId41"/>
    <p:sldLayoutId id="2147483706" r:id="rId42"/>
    <p:sldLayoutId id="2147483707" r:id="rId43"/>
    <p:sldLayoutId id="2147483708" r:id="rId44"/>
    <p:sldLayoutId id="2147483709" r:id="rId45"/>
    <p:sldLayoutId id="2147483710" r:id="rId46"/>
    <p:sldLayoutId id="2147483711" r:id="rId47"/>
    <p:sldLayoutId id="2147483712" r:id="rId48"/>
    <p:sldLayoutId id="2147483713" r:id="rId49"/>
    <p:sldLayoutId id="2147483714" r:id="rId50"/>
  </p:sldLayoutIdLs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56"/>
          <p:cNvSpPr txBox="1">
            <a:spLocks noGrp="1"/>
          </p:cNvSpPr>
          <p:nvPr>
            <p:ph type="title"/>
          </p:nvPr>
        </p:nvSpPr>
        <p:spPr>
          <a:xfrm>
            <a:off x="1424133" y="1244600"/>
            <a:ext cx="9396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423" name="Google Shape;423;p56"/>
          <p:cNvSpPr txBox="1">
            <a:spLocks noGrp="1"/>
          </p:cNvSpPr>
          <p:nvPr>
            <p:ph type="body" idx="1"/>
          </p:nvPr>
        </p:nvSpPr>
        <p:spPr>
          <a:xfrm>
            <a:off x="1424133" y="2260600"/>
            <a:ext cx="9396400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256192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16" r:id="rId1"/>
    <p:sldLayoutId id="2147483717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59"/>
          <p:cNvSpPr txBox="1">
            <a:spLocks noGrp="1"/>
          </p:cNvSpPr>
          <p:nvPr>
            <p:ph type="title"/>
          </p:nvPr>
        </p:nvSpPr>
        <p:spPr>
          <a:xfrm>
            <a:off x="1424133" y="1244600"/>
            <a:ext cx="9396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429" name="Google Shape;429;p59"/>
          <p:cNvSpPr txBox="1">
            <a:spLocks noGrp="1"/>
          </p:cNvSpPr>
          <p:nvPr>
            <p:ph type="body" idx="1"/>
          </p:nvPr>
        </p:nvSpPr>
        <p:spPr>
          <a:xfrm>
            <a:off x="1424133" y="2260600"/>
            <a:ext cx="9396400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3858390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19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61"/>
          <p:cNvSpPr txBox="1">
            <a:spLocks noGrp="1"/>
          </p:cNvSpPr>
          <p:nvPr>
            <p:ph type="title"/>
          </p:nvPr>
        </p:nvSpPr>
        <p:spPr>
          <a:xfrm>
            <a:off x="1424133" y="1244600"/>
            <a:ext cx="9396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433" name="Google Shape;433;p61"/>
          <p:cNvSpPr txBox="1">
            <a:spLocks noGrp="1"/>
          </p:cNvSpPr>
          <p:nvPr>
            <p:ph type="body" idx="1"/>
          </p:nvPr>
        </p:nvSpPr>
        <p:spPr>
          <a:xfrm>
            <a:off x="1424133" y="2260600"/>
            <a:ext cx="9396400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14662797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21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50967" y="593367"/>
            <a:ext cx="102900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gtree Black"/>
              <a:buNone/>
              <a:defRPr sz="28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51200" y="1536633"/>
            <a:ext cx="102900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●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○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■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●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○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■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●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○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■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85616240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23" r:id="rId1"/>
    <p:sldLayoutId id="2147483724" r:id="rId2"/>
    <p:sldLayoutId id="2147483725" r:id="rId3"/>
    <p:sldLayoutId id="2147483726" r:id="rId4"/>
    <p:sldLayoutId id="2147483727" r:id="rId5"/>
    <p:sldLayoutId id="2147483728" r:id="rId6"/>
    <p:sldLayoutId id="2147483729" r:id="rId7"/>
    <p:sldLayoutId id="2147483730" r:id="rId8"/>
    <p:sldLayoutId id="2147483731" r:id="rId9"/>
    <p:sldLayoutId id="2147483732" r:id="rId10"/>
    <p:sldLayoutId id="2147483733" r:id="rId11"/>
    <p:sldLayoutId id="2147483734" r:id="rId12"/>
    <p:sldLayoutId id="2147483735" r:id="rId13"/>
    <p:sldLayoutId id="2147483736" r:id="rId14"/>
    <p:sldLayoutId id="2147483737" r:id="rId15"/>
    <p:sldLayoutId id="2147483738" r:id="rId16"/>
    <p:sldLayoutId id="2147483739" r:id="rId17"/>
    <p:sldLayoutId id="2147483740" r:id="rId18"/>
    <p:sldLayoutId id="2147483741" r:id="rId19"/>
    <p:sldLayoutId id="2147483742" r:id="rId20"/>
    <p:sldLayoutId id="2147483743" r:id="rId21"/>
    <p:sldLayoutId id="2147483744" r:id="rId22"/>
    <p:sldLayoutId id="2147483745" r:id="rId23"/>
    <p:sldLayoutId id="2147483746" r:id="rId24"/>
    <p:sldLayoutId id="2147483747" r:id="rId25"/>
    <p:sldLayoutId id="2147483748" r:id="rId26"/>
    <p:sldLayoutId id="2147483749" r:id="rId27"/>
    <p:sldLayoutId id="2147483750" r:id="rId28"/>
  </p:sldLayoutIdLs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0"/>
          <p:cNvSpPr txBox="1">
            <a:spLocks noGrp="1"/>
          </p:cNvSpPr>
          <p:nvPr>
            <p:ph type="title"/>
          </p:nvPr>
        </p:nvSpPr>
        <p:spPr>
          <a:xfrm>
            <a:off x="1424133" y="1244600"/>
            <a:ext cx="9396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81" name="Google Shape;281;p30"/>
          <p:cNvSpPr txBox="1">
            <a:spLocks noGrp="1"/>
          </p:cNvSpPr>
          <p:nvPr>
            <p:ph type="body" idx="1"/>
          </p:nvPr>
        </p:nvSpPr>
        <p:spPr>
          <a:xfrm>
            <a:off x="1424133" y="2260600"/>
            <a:ext cx="9396400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60443659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53" r:id="rId1"/>
    <p:sldLayoutId id="2147483754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50967" y="593367"/>
            <a:ext cx="102900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gtree Black"/>
              <a:buNone/>
              <a:defRPr sz="28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51200" y="1536633"/>
            <a:ext cx="102900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●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○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■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●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○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■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●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○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■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18917952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60" r:id="rId5"/>
    <p:sldLayoutId id="2147483761" r:id="rId6"/>
    <p:sldLayoutId id="2147483762" r:id="rId7"/>
    <p:sldLayoutId id="2147483763" r:id="rId8"/>
    <p:sldLayoutId id="2147483764" r:id="rId9"/>
    <p:sldLayoutId id="2147483765" r:id="rId10"/>
    <p:sldLayoutId id="2147483766" r:id="rId11"/>
    <p:sldLayoutId id="2147483767" r:id="rId12"/>
    <p:sldLayoutId id="2147483768" r:id="rId13"/>
    <p:sldLayoutId id="2147483769" r:id="rId14"/>
    <p:sldLayoutId id="2147483770" r:id="rId15"/>
    <p:sldLayoutId id="2147483771" r:id="rId16"/>
    <p:sldLayoutId id="2147483772" r:id="rId17"/>
    <p:sldLayoutId id="2147483773" r:id="rId18"/>
    <p:sldLayoutId id="2147483774" r:id="rId19"/>
    <p:sldLayoutId id="2147483775" r:id="rId20"/>
    <p:sldLayoutId id="2147483776" r:id="rId21"/>
    <p:sldLayoutId id="2147483777" r:id="rId22"/>
    <p:sldLayoutId id="2147483778" r:id="rId23"/>
    <p:sldLayoutId id="2147483779" r:id="rId24"/>
    <p:sldLayoutId id="2147483780" r:id="rId25"/>
    <p:sldLayoutId id="2147483781" r:id="rId26"/>
    <p:sldLayoutId id="2147483782" r:id="rId27"/>
    <p:sldLayoutId id="2147483783" r:id="rId28"/>
  </p:sldLayoutIdLs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9.xml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9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9.xml"/><Relationship Id="rId5" Type="http://schemas.openxmlformats.org/officeDocument/2006/relationships/image" Target="../media/image27.png"/><Relationship Id="rId4" Type="http://schemas.openxmlformats.org/officeDocument/2006/relationships/image" Target="../media/image26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8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0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0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0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0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D3FF01D-CC95-DBC8-C5C7-3CCD370569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49500" y="2028168"/>
            <a:ext cx="7863200" cy="1856800"/>
          </a:xfrm>
        </p:spPr>
        <p:txBody>
          <a:bodyPr/>
          <a:lstStyle/>
          <a:p>
            <a:r>
              <a:rPr lang="es-ES" sz="5800">
                <a:latin typeface="Agency FB" panose="020B0503020202020204" pitchFamily="34" charset="0"/>
                <a:ea typeface="Yu Gothic UI Light" panose="020B0300000000000000" pitchFamily="34" charset="-128"/>
              </a:rPr>
              <a:t>Estudio de gRPC como tecnología para implementar llamadas a procedimientos remotos</a:t>
            </a:r>
            <a:endParaRPr lang="es-ES" sz="5800">
              <a:latin typeface="Agency FB" panose="020B0503020202020204" pitchFamily="34" charset="0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25A52A2-9160-8E60-7679-0707DEB272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49500" y="4026468"/>
            <a:ext cx="7863200" cy="1856800"/>
          </a:xfrm>
        </p:spPr>
        <p:txBody>
          <a:bodyPr/>
          <a:lstStyle/>
          <a:p>
            <a:pPr>
              <a:lnSpc>
                <a:spcPct val="115000"/>
              </a:lnSpc>
              <a:spcAft>
                <a:spcPts val="800"/>
              </a:spcAft>
              <a:buNone/>
            </a:pPr>
            <a:r>
              <a:rPr lang="es-ES" sz="1800" kern="100">
                <a:effectLst/>
                <a:latin typeface="Agency FB" panose="020B0503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Pelayo Iglesias Manzano – UO266600</a:t>
            </a:r>
          </a:p>
          <a:p>
            <a:pPr>
              <a:lnSpc>
                <a:spcPct val="115000"/>
              </a:lnSpc>
              <a:spcAft>
                <a:spcPts val="800"/>
              </a:spcAft>
              <a:buNone/>
            </a:pPr>
            <a:r>
              <a:rPr lang="es-ES" sz="1800" kern="100">
                <a:effectLst/>
                <a:latin typeface="Agency FB" panose="020B0503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César Llano Rodríguez – UO289969</a:t>
            </a:r>
          </a:p>
          <a:p>
            <a:pPr>
              <a:lnSpc>
                <a:spcPct val="115000"/>
              </a:lnSpc>
              <a:spcAft>
                <a:spcPts val="800"/>
              </a:spcAft>
              <a:buNone/>
            </a:pPr>
            <a:r>
              <a:rPr lang="es-ES" sz="1800" kern="100">
                <a:effectLst/>
                <a:latin typeface="Agency FB" panose="020B0503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Pelayo Calleja Villafañe – UO292393</a:t>
            </a: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s-ES" sz="1800" kern="100">
                <a:effectLst/>
                <a:latin typeface="Agency FB" panose="020B0503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Martín Braña </a:t>
            </a:r>
            <a:r>
              <a:rPr lang="es-ES" sz="1800" kern="100" err="1">
                <a:effectLst/>
                <a:latin typeface="Agency FB" panose="020B0503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Peralvo</a:t>
            </a:r>
            <a:r>
              <a:rPr lang="es-ES" sz="1800" kern="100">
                <a:effectLst/>
                <a:latin typeface="Agency FB" panose="020B0503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– UO276268</a:t>
            </a:r>
          </a:p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956697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BABB84-BE38-4055-BF1A-033F8CD3FB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849C3F-3F77-A347-5DCC-7D20F9B7FA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1967" y="2247090"/>
            <a:ext cx="6756800" cy="1258591"/>
          </a:xfrm>
        </p:spPr>
        <p:txBody>
          <a:bodyPr/>
          <a:lstStyle/>
          <a:p>
            <a:r>
              <a:rPr lang="es-ES">
                <a:latin typeface="Agency FB" panose="020B0503020202020204" pitchFamily="34" charset="0"/>
              </a:rPr>
              <a:t>Arquitectura de </a:t>
            </a:r>
            <a:r>
              <a:rPr lang="es-ES" err="1">
                <a:latin typeface="Agency FB" panose="020B0503020202020204" pitchFamily="34" charset="0"/>
              </a:rPr>
              <a:t>gRPC</a:t>
            </a:r>
            <a:endParaRPr lang="es-ES">
              <a:latin typeface="Agency FB" panose="020B0503020202020204" pitchFamily="34" charset="0"/>
            </a:endParaRPr>
          </a:p>
        </p:txBody>
      </p:sp>
      <p:sp>
        <p:nvSpPr>
          <p:cNvPr id="4" name="Subtítulo 3">
            <a:extLst>
              <a:ext uri="{FF2B5EF4-FFF2-40B4-BE49-F238E27FC236}">
                <a16:creationId xmlns:a16="http://schemas.microsoft.com/office/drawing/2014/main" id="{EBCD639A-8FDD-63E5-D3F1-FE00FA0FE7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35976" y="3602089"/>
            <a:ext cx="5965607" cy="1258591"/>
          </a:xfrm>
        </p:spPr>
        <p:txBody>
          <a:bodyPr/>
          <a:lstStyle/>
          <a:p>
            <a:pPr marL="482600" indent="-342900">
              <a:buFont typeface="Wingdings" panose="05000000000000000000" pitchFamily="2" charset="2"/>
              <a:buChar char="§"/>
            </a:pPr>
            <a:r>
              <a:rPr lang="es-ES">
                <a:latin typeface="Agency FB" panose="020B0503020202020204" pitchFamily="34" charset="0"/>
              </a:rPr>
              <a:t>Componentes principales</a:t>
            </a:r>
          </a:p>
          <a:p>
            <a:pPr marL="482600" indent="-342900">
              <a:buFont typeface="Wingdings" panose="05000000000000000000" pitchFamily="2" charset="2"/>
              <a:buChar char="§"/>
            </a:pPr>
            <a:r>
              <a:rPr lang="es-ES" err="1">
                <a:latin typeface="Agency FB" panose="020B0503020202020204" pitchFamily="34" charset="0"/>
              </a:rPr>
              <a:t>Protocol</a:t>
            </a:r>
            <a:r>
              <a:rPr lang="es-ES">
                <a:latin typeface="Agency FB" panose="020B0503020202020204" pitchFamily="34" charset="0"/>
              </a:rPr>
              <a:t> Buffers</a:t>
            </a:r>
          </a:p>
          <a:p>
            <a:pPr marL="482600" indent="-342900">
              <a:buFont typeface="Wingdings" panose="05000000000000000000" pitchFamily="2" charset="2"/>
              <a:buChar char="§"/>
            </a:pPr>
            <a:r>
              <a:rPr lang="es-ES">
                <a:latin typeface="Agency FB" panose="020B0503020202020204" pitchFamily="34" charset="0"/>
              </a:rPr>
              <a:t>Flujo de una llamada gRPC</a:t>
            </a:r>
          </a:p>
          <a:p>
            <a:pPr marL="482600" indent="-342900">
              <a:buFont typeface="Wingdings" panose="05000000000000000000" pitchFamily="2" charset="2"/>
              <a:buChar char="§"/>
            </a:pPr>
            <a:r>
              <a:rPr lang="es-ES">
                <a:latin typeface="Agency FB" panose="020B0503020202020204" pitchFamily="34" charset="0"/>
              </a:rPr>
              <a:t>Tipos de llamadas</a:t>
            </a:r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BBDE3E4A-B8C3-26D6-E112-E97FE5488CA7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r>
              <a:rPr lang="es-ES" b="1">
                <a:latin typeface="Agency FB" panose="020B0503020202020204" pitchFamily="34" charset="0"/>
              </a:rPr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24271449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428CB9-28D2-B50B-3BB8-05F334FF31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6710C4-2D93-26CB-9216-5A63E9292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3722" y="797648"/>
            <a:ext cx="10278000" cy="763600"/>
          </a:xfrm>
        </p:spPr>
        <p:txBody>
          <a:bodyPr/>
          <a:lstStyle/>
          <a:p>
            <a:r>
              <a:rPr lang="es-ES" sz="4400">
                <a:latin typeface="Agency FB" panose="020B0503020202020204" pitchFamily="34" charset="0"/>
              </a:rPr>
              <a:t>Componentes Principales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5142602-8489-2CC1-D9A0-F12DB70A61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6891" y="2080192"/>
            <a:ext cx="7927200" cy="3467600"/>
          </a:xfrm>
        </p:spPr>
        <p:txBody>
          <a:bodyPr/>
          <a:lstStyle/>
          <a:p>
            <a:pPr marL="139700" indent="0">
              <a:buNone/>
            </a:pPr>
            <a:r>
              <a:rPr lang="es-ES" sz="2000">
                <a:latin typeface="Agency FB" panose="020B0503020202020204" pitchFamily="34" charset="0"/>
                <a:ea typeface="Aptos" panose="020B0004020202020204" pitchFamily="34" charset="0"/>
              </a:rPr>
              <a:t>Los componentes principales de la arquitectura </a:t>
            </a:r>
            <a:r>
              <a:rPr lang="es-ES" sz="2000" err="1">
                <a:latin typeface="Agency FB" panose="020B0503020202020204" pitchFamily="34" charset="0"/>
                <a:ea typeface="Aptos" panose="020B0004020202020204" pitchFamily="34" charset="0"/>
              </a:rPr>
              <a:t>gRPC</a:t>
            </a:r>
            <a:r>
              <a:rPr lang="es-ES" sz="2000">
                <a:latin typeface="Agency FB" panose="020B0503020202020204" pitchFamily="34" charset="0"/>
                <a:ea typeface="Aptos" panose="020B0004020202020204" pitchFamily="34" charset="0"/>
              </a:rPr>
              <a:t> son:</a:t>
            </a:r>
            <a:endParaRPr lang="es-ES" sz="2000">
              <a:effectLst/>
              <a:latin typeface="Agency FB" panose="020B0503020202020204" pitchFamily="34" charset="0"/>
              <a:ea typeface="Aptos" panose="020B0004020202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s-ES" sz="2000">
              <a:latin typeface="Agency FB" panose="020B0503020202020204" pitchFamily="34" charset="0"/>
              <a:ea typeface="Aptos" panose="020B0004020202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s-ES" sz="2000" b="1">
                <a:effectLst/>
                <a:latin typeface="Agency FB" panose="020B0503020202020204" pitchFamily="34" charset="0"/>
                <a:ea typeface="Aptos" panose="020B0004020202020204" pitchFamily="34" charset="0"/>
              </a:rPr>
              <a:t>Cliente</a:t>
            </a:r>
          </a:p>
          <a:p>
            <a:pPr>
              <a:buFont typeface="Wingdings" panose="05000000000000000000" pitchFamily="2" charset="2"/>
              <a:buChar char="§"/>
            </a:pPr>
            <a:endParaRPr lang="es-ES" sz="2000" b="1">
              <a:latin typeface="Agency FB" panose="020B0503020202020204" pitchFamily="34" charset="0"/>
              <a:ea typeface="Aptos" panose="020B0004020202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s-ES" sz="2000" b="1">
                <a:effectLst/>
                <a:latin typeface="Agency FB" panose="020B0503020202020204" pitchFamily="34" charset="0"/>
                <a:ea typeface="Aptos" panose="020B0004020202020204" pitchFamily="34" charset="0"/>
              </a:rPr>
              <a:t>Servidor</a:t>
            </a:r>
          </a:p>
          <a:p>
            <a:pPr>
              <a:buFont typeface="Wingdings" panose="05000000000000000000" pitchFamily="2" charset="2"/>
              <a:buChar char="§"/>
            </a:pPr>
            <a:endParaRPr lang="es-ES" sz="2000">
              <a:latin typeface="Agency FB" panose="020B0503020202020204" pitchFamily="34" charset="0"/>
              <a:ea typeface="Aptos" panose="020B0004020202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s-ES" sz="2000" b="1">
                <a:effectLst/>
                <a:latin typeface="Agency FB" panose="020B0503020202020204" pitchFamily="34" charset="0"/>
                <a:ea typeface="Aptos" panose="020B0004020202020204" pitchFamily="34" charset="0"/>
              </a:rPr>
              <a:t>STUB</a:t>
            </a:r>
          </a:p>
          <a:p>
            <a:pPr>
              <a:buFont typeface="Wingdings" panose="05000000000000000000" pitchFamily="2" charset="2"/>
              <a:buChar char="§"/>
            </a:pPr>
            <a:endParaRPr lang="es-ES" sz="2000" b="1">
              <a:latin typeface="Agency FB" panose="020B0503020202020204" pitchFamily="34" charset="0"/>
              <a:ea typeface="Aptos" panose="020B0004020202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s-ES" sz="2000" b="1" err="1">
                <a:latin typeface="Agency FB" panose="020B0503020202020204" pitchFamily="34" charset="0"/>
                <a:ea typeface="Aptos" panose="020B0004020202020204" pitchFamily="34" charset="0"/>
              </a:rPr>
              <a:t>Service</a:t>
            </a:r>
            <a:r>
              <a:rPr lang="es-ES" sz="2000" b="1">
                <a:latin typeface="Agency FB" panose="020B0503020202020204" pitchFamily="34" charset="0"/>
                <a:ea typeface="Aptos" panose="020B0004020202020204" pitchFamily="34" charset="0"/>
              </a:rPr>
              <a:t> </a:t>
            </a:r>
            <a:r>
              <a:rPr lang="es-ES" sz="2000" b="1" err="1">
                <a:latin typeface="Agency FB" panose="020B0503020202020204" pitchFamily="34" charset="0"/>
                <a:ea typeface="Aptos" panose="020B0004020202020204" pitchFamily="34" charset="0"/>
              </a:rPr>
              <a:t>Definition</a:t>
            </a:r>
            <a:endParaRPr lang="es-ES" sz="2000" b="1">
              <a:effectLst/>
              <a:latin typeface="Agency FB" panose="020B0503020202020204" pitchFamily="34" charset="0"/>
              <a:ea typeface="Aptos" panose="020B0004020202020204" pitchFamily="34" charset="0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9B17B37A-47A6-1A36-074D-E836D2DFB2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8361" y="2323322"/>
            <a:ext cx="5349096" cy="331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0504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984C83-C408-7561-0FA9-D26F2EC165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4400" err="1">
                <a:latin typeface="Agency FB" panose="020B0503020202020204" pitchFamily="34" charset="0"/>
              </a:rPr>
              <a:t>Protocol</a:t>
            </a:r>
            <a:r>
              <a:rPr lang="es-ES" sz="4400">
                <a:latin typeface="Agency FB" panose="020B0503020202020204" pitchFamily="34" charset="0"/>
              </a:rPr>
              <a:t> Buffers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0D09DFE-2CD9-D9AE-6CF5-081D07D8CD7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>
                <a:latin typeface="Agency FB" panose="020B0503020202020204" pitchFamily="34" charset="0"/>
              </a:rPr>
              <a:t>Es un formato de serialización de datos desarrollado por Google para estructurar y serializar datos de manera eficiente. Se utiliza principalmente para la comunicación entre sistemas distribuidos, como en el caso de gRPC.</a:t>
            </a:r>
          </a:p>
          <a:p>
            <a:endParaRPr lang="es-ES">
              <a:latin typeface="Agency FB" panose="020B0503020202020204" pitchFamily="34" charset="0"/>
            </a:endParaRPr>
          </a:p>
          <a:p>
            <a:r>
              <a:rPr lang="es-ES">
                <a:latin typeface="Agency FB" panose="020B0503020202020204" pitchFamily="34" charset="0"/>
              </a:rPr>
              <a:t>Los datos se definen utilizando un </a:t>
            </a:r>
            <a:r>
              <a:rPr lang="es-ES" sz="2000">
                <a:latin typeface="Agency FB" panose="020B0503020202020204" pitchFamily="34" charset="0"/>
              </a:rPr>
              <a:t>lenguaje</a:t>
            </a:r>
            <a:r>
              <a:rPr lang="es-ES">
                <a:latin typeface="Agency FB" panose="020B0503020202020204" pitchFamily="34" charset="0"/>
              </a:rPr>
              <a:t> de esquema simple y legible llamado “</a:t>
            </a:r>
            <a:r>
              <a:rPr lang="es-ES" err="1">
                <a:latin typeface="Agency FB" panose="020B0503020202020204" pitchFamily="34" charset="0"/>
              </a:rPr>
              <a:t>Protocol</a:t>
            </a:r>
            <a:r>
              <a:rPr lang="es-ES">
                <a:latin typeface="Agency FB" panose="020B0503020202020204" pitchFamily="34" charset="0"/>
              </a:rPr>
              <a:t> Buffers </a:t>
            </a:r>
            <a:r>
              <a:rPr lang="es-ES" err="1">
                <a:latin typeface="Agency FB" panose="020B0503020202020204" pitchFamily="34" charset="0"/>
              </a:rPr>
              <a:t>Language</a:t>
            </a:r>
            <a:r>
              <a:rPr lang="es-ES">
                <a:latin typeface="Agency FB" panose="020B0503020202020204" pitchFamily="34" charset="0"/>
              </a:rPr>
              <a:t>” o “proto”. En este esquema, se defines las estructuras de datos que se van a serializar, incluyendo los tipos de datos y sus nombres. </a:t>
            </a:r>
          </a:p>
        </p:txBody>
      </p:sp>
      <p:pic>
        <p:nvPicPr>
          <p:cNvPr id="5" name="Imagen 4" descr="Diagrama&#10;&#10;El contenido generado por IA puede ser incorrecto.">
            <a:extLst>
              <a:ext uri="{FF2B5EF4-FFF2-40B4-BE49-F238E27FC236}">
                <a16:creationId xmlns:a16="http://schemas.microsoft.com/office/drawing/2014/main" id="{D24B7DA4-865E-B628-1721-D87D12C09C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4853" y="4417545"/>
            <a:ext cx="6536247" cy="1890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6846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62DF5A-FFE8-5EBF-A706-9AE1808E5F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CCEF87-1725-262D-005F-E64383A266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3722" y="797648"/>
            <a:ext cx="10278000" cy="763600"/>
          </a:xfrm>
        </p:spPr>
        <p:txBody>
          <a:bodyPr/>
          <a:lstStyle/>
          <a:p>
            <a:r>
              <a:rPr lang="es-ES" sz="4400">
                <a:latin typeface="Agency FB" panose="020B0503020202020204" pitchFamily="34" charset="0"/>
              </a:rPr>
              <a:t>Flujo de una llamada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497F242-8C79-81AF-DA9C-3F77E79920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6891" y="2080192"/>
            <a:ext cx="7927200" cy="3467600"/>
          </a:xfrm>
        </p:spPr>
        <p:txBody>
          <a:bodyPr/>
          <a:lstStyle/>
          <a:p>
            <a:pPr marL="139700" indent="0">
              <a:buNone/>
            </a:pPr>
            <a:r>
              <a:rPr lang="es-ES" sz="2000">
                <a:latin typeface="Agency FB" panose="020B0503020202020204" pitchFamily="34" charset="0"/>
                <a:ea typeface="Aptos" panose="020B0004020202020204" pitchFamily="34" charset="0"/>
              </a:rPr>
              <a:t>El flujo de una llamada se divide en :</a:t>
            </a:r>
            <a:endParaRPr lang="es-ES" sz="2000">
              <a:effectLst/>
              <a:latin typeface="Agency FB" panose="020B0503020202020204" pitchFamily="34" charset="0"/>
              <a:ea typeface="Aptos" panose="020B0004020202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s-ES" sz="2000">
              <a:latin typeface="Agency FB" panose="020B0503020202020204" pitchFamily="34" charset="0"/>
              <a:ea typeface="Aptos" panose="020B0004020202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s-ES" sz="2000" b="1">
                <a:effectLst/>
                <a:latin typeface="Agency FB" panose="020B0503020202020204" pitchFamily="34" charset="0"/>
                <a:ea typeface="Aptos" panose="020B0004020202020204" pitchFamily="34" charset="0"/>
              </a:rPr>
              <a:t>Definición del contrato de servicio</a:t>
            </a:r>
          </a:p>
          <a:p>
            <a:pPr>
              <a:buFont typeface="Wingdings" panose="05000000000000000000" pitchFamily="2" charset="2"/>
              <a:buChar char="§"/>
            </a:pPr>
            <a:endParaRPr lang="es-ES" sz="2000" b="1">
              <a:latin typeface="Agency FB" panose="020B0503020202020204" pitchFamily="34" charset="0"/>
              <a:ea typeface="Aptos" panose="020B0004020202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s-ES" sz="2000" b="1">
                <a:latin typeface="Agency FB" panose="020B0503020202020204" pitchFamily="34" charset="0"/>
                <a:ea typeface="Aptos" panose="020B0004020202020204" pitchFamily="34" charset="0"/>
              </a:rPr>
              <a:t>Generación del código </a:t>
            </a:r>
            <a:r>
              <a:rPr lang="es-ES" sz="2000" b="1" err="1">
                <a:latin typeface="Agency FB" panose="020B0503020202020204" pitchFamily="34" charset="0"/>
                <a:ea typeface="Aptos" panose="020B0004020202020204" pitchFamily="34" charset="0"/>
              </a:rPr>
              <a:t>gRPC</a:t>
            </a:r>
            <a:endParaRPr lang="es-ES" sz="2000" b="1">
              <a:effectLst/>
              <a:latin typeface="Agency FB" panose="020B0503020202020204" pitchFamily="34" charset="0"/>
              <a:ea typeface="Aptos" panose="020B0004020202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s-ES" sz="2000">
              <a:latin typeface="Agency FB" panose="020B0503020202020204" pitchFamily="34" charset="0"/>
              <a:ea typeface="Aptos" panose="020B0004020202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s-ES" sz="2000" b="1">
                <a:latin typeface="Agency FB" panose="020B0503020202020204" pitchFamily="34" charset="0"/>
                <a:ea typeface="Aptos" panose="020B0004020202020204" pitchFamily="34" charset="0"/>
              </a:rPr>
              <a:t>Implementación del servidor</a:t>
            </a:r>
            <a:endParaRPr lang="es-ES" sz="2000" b="1">
              <a:effectLst/>
              <a:latin typeface="Agency FB" panose="020B0503020202020204" pitchFamily="34" charset="0"/>
              <a:ea typeface="Aptos" panose="020B0004020202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s-ES" sz="2000" b="1">
              <a:latin typeface="Agency FB" panose="020B0503020202020204" pitchFamily="34" charset="0"/>
              <a:ea typeface="Aptos" panose="020B0004020202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s-ES" sz="2000" b="1">
                <a:effectLst/>
                <a:latin typeface="Agency FB" panose="020B0503020202020204" pitchFamily="34" charset="0"/>
                <a:ea typeface="Aptos" panose="020B0004020202020204" pitchFamily="34" charset="0"/>
              </a:rPr>
              <a:t>Creación del </a:t>
            </a:r>
            <a:r>
              <a:rPr lang="es-ES" sz="2000" b="1" err="1">
                <a:effectLst/>
                <a:latin typeface="Agency FB" panose="020B0503020202020204" pitchFamily="34" charset="0"/>
                <a:ea typeface="Aptos" panose="020B0004020202020204" pitchFamily="34" charset="0"/>
              </a:rPr>
              <a:t>stub</a:t>
            </a:r>
            <a:r>
              <a:rPr lang="es-ES" sz="2000" b="1">
                <a:effectLst/>
                <a:latin typeface="Agency FB" panose="020B0503020202020204" pitchFamily="34" charset="0"/>
                <a:ea typeface="Aptos" panose="020B0004020202020204" pitchFamily="34" charset="0"/>
              </a:rPr>
              <a:t> del cliente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051620F-1630-7310-F168-31620369F7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6370" y="2341367"/>
            <a:ext cx="5912209" cy="294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9197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5620AB-7C61-2227-3773-4952886959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ADF2FE7-B58C-8F02-92A4-888119DD40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3722" y="797648"/>
            <a:ext cx="10278000" cy="763600"/>
          </a:xfrm>
        </p:spPr>
        <p:txBody>
          <a:bodyPr/>
          <a:lstStyle/>
          <a:p>
            <a:r>
              <a:rPr lang="es-ES" sz="4400">
                <a:latin typeface="Agency FB" panose="020B0503020202020204" pitchFamily="34" charset="0"/>
              </a:rPr>
              <a:t>Tipos de llamadas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86C044C-E86F-18D5-2578-F060753CA9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6891" y="2080192"/>
            <a:ext cx="7927200" cy="3467600"/>
          </a:xfrm>
        </p:spPr>
        <p:txBody>
          <a:bodyPr/>
          <a:lstStyle/>
          <a:p>
            <a:pPr marL="139700" indent="0">
              <a:buNone/>
            </a:pPr>
            <a:r>
              <a:rPr lang="es-ES" sz="2000">
                <a:latin typeface="Agency FB" panose="020B0503020202020204" pitchFamily="34" charset="0"/>
                <a:ea typeface="Aptos" panose="020B0004020202020204" pitchFamily="34" charset="0"/>
              </a:rPr>
              <a:t>Hay 4 tipos de llamadas:</a:t>
            </a:r>
            <a:endParaRPr lang="es-ES" sz="2000">
              <a:effectLst/>
              <a:latin typeface="Agency FB" panose="020B0503020202020204" pitchFamily="34" charset="0"/>
              <a:ea typeface="Aptos" panose="020B0004020202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s-ES" sz="2000">
              <a:latin typeface="Agency FB" panose="020B0503020202020204" pitchFamily="34" charset="0"/>
              <a:ea typeface="Aptos" panose="020B0004020202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s-ES" sz="2000" b="1" err="1">
                <a:effectLst/>
                <a:latin typeface="Agency FB" panose="020B0503020202020204" pitchFamily="34" charset="0"/>
                <a:ea typeface="Aptos" panose="020B0004020202020204" pitchFamily="34" charset="0"/>
              </a:rPr>
              <a:t>Unary</a:t>
            </a:r>
            <a:r>
              <a:rPr lang="es-ES" sz="2000" b="1">
                <a:effectLst/>
                <a:latin typeface="Agency FB" panose="020B0503020202020204" pitchFamily="34" charset="0"/>
                <a:ea typeface="Aptos" panose="020B0004020202020204" pitchFamily="34" charset="0"/>
              </a:rPr>
              <a:t> RPC</a:t>
            </a:r>
          </a:p>
          <a:p>
            <a:pPr>
              <a:buFont typeface="Wingdings" panose="05000000000000000000" pitchFamily="2" charset="2"/>
              <a:buChar char="§"/>
            </a:pPr>
            <a:endParaRPr lang="es-ES" sz="2000" b="1">
              <a:latin typeface="Agency FB" panose="020B0503020202020204" pitchFamily="34" charset="0"/>
              <a:ea typeface="Aptos" panose="020B0004020202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s-ES" sz="2000" b="1">
                <a:latin typeface="Agency FB" panose="020B0503020202020204" pitchFamily="34" charset="0"/>
                <a:ea typeface="Aptos" panose="020B0004020202020204" pitchFamily="34" charset="0"/>
              </a:rPr>
              <a:t>Server </a:t>
            </a:r>
            <a:r>
              <a:rPr lang="es-ES" sz="2000" b="1" err="1">
                <a:latin typeface="Agency FB" panose="020B0503020202020204" pitchFamily="34" charset="0"/>
                <a:ea typeface="Aptos" panose="020B0004020202020204" pitchFamily="34" charset="0"/>
              </a:rPr>
              <a:t>Streaming</a:t>
            </a:r>
            <a:r>
              <a:rPr lang="es-ES" sz="2000" b="1">
                <a:latin typeface="Agency FB" panose="020B0503020202020204" pitchFamily="34" charset="0"/>
                <a:ea typeface="Aptos" panose="020B0004020202020204" pitchFamily="34" charset="0"/>
              </a:rPr>
              <a:t> RPC</a:t>
            </a:r>
            <a:endParaRPr lang="es-ES" sz="2000" b="1">
              <a:effectLst/>
              <a:latin typeface="Agency FB" panose="020B0503020202020204" pitchFamily="34" charset="0"/>
              <a:ea typeface="Aptos" panose="020B0004020202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s-ES" sz="2000">
              <a:latin typeface="Agency FB" panose="020B0503020202020204" pitchFamily="34" charset="0"/>
              <a:ea typeface="Aptos" panose="020B0004020202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s-ES" sz="2000" b="1">
                <a:latin typeface="Agency FB" panose="020B0503020202020204" pitchFamily="34" charset="0"/>
                <a:ea typeface="Aptos" panose="020B0004020202020204" pitchFamily="34" charset="0"/>
              </a:rPr>
              <a:t>Client </a:t>
            </a:r>
            <a:r>
              <a:rPr lang="es-ES" sz="2000" b="1" err="1">
                <a:latin typeface="Agency FB" panose="020B0503020202020204" pitchFamily="34" charset="0"/>
                <a:ea typeface="Aptos" panose="020B0004020202020204" pitchFamily="34" charset="0"/>
              </a:rPr>
              <a:t>Streaming</a:t>
            </a:r>
            <a:r>
              <a:rPr lang="es-ES" sz="2000" b="1">
                <a:latin typeface="Agency FB" panose="020B0503020202020204" pitchFamily="34" charset="0"/>
                <a:ea typeface="Aptos" panose="020B0004020202020204" pitchFamily="34" charset="0"/>
              </a:rPr>
              <a:t> RPC</a:t>
            </a:r>
            <a:endParaRPr lang="es-ES" sz="2000" b="1">
              <a:effectLst/>
              <a:latin typeface="Agency FB" panose="020B0503020202020204" pitchFamily="34" charset="0"/>
              <a:ea typeface="Aptos" panose="020B0004020202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s-ES" sz="2000" b="1">
              <a:latin typeface="Agency FB" panose="020B0503020202020204" pitchFamily="34" charset="0"/>
              <a:ea typeface="Aptos" panose="020B0004020202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s-ES" sz="2000" b="1" err="1">
                <a:latin typeface="Agency FB" panose="020B0503020202020204" pitchFamily="34" charset="0"/>
                <a:ea typeface="Aptos" panose="020B0004020202020204" pitchFamily="34" charset="0"/>
              </a:rPr>
              <a:t>Bidirectional</a:t>
            </a:r>
            <a:r>
              <a:rPr lang="es-ES" sz="2000" b="1">
                <a:latin typeface="Agency FB" panose="020B0503020202020204" pitchFamily="34" charset="0"/>
                <a:ea typeface="Aptos" panose="020B0004020202020204" pitchFamily="34" charset="0"/>
              </a:rPr>
              <a:t> </a:t>
            </a:r>
            <a:r>
              <a:rPr lang="es-ES" sz="2000" b="1" err="1">
                <a:latin typeface="Agency FB" panose="020B0503020202020204" pitchFamily="34" charset="0"/>
                <a:ea typeface="Aptos" panose="020B0004020202020204" pitchFamily="34" charset="0"/>
              </a:rPr>
              <a:t>Streaming</a:t>
            </a:r>
            <a:r>
              <a:rPr lang="es-ES" sz="2000" b="1">
                <a:latin typeface="Agency FB" panose="020B0503020202020204" pitchFamily="34" charset="0"/>
                <a:ea typeface="Aptos" panose="020B0004020202020204" pitchFamily="34" charset="0"/>
              </a:rPr>
              <a:t> RPC</a:t>
            </a:r>
            <a:endParaRPr lang="es-ES" sz="2000" b="1">
              <a:effectLst/>
              <a:latin typeface="Agency FB" panose="020B0503020202020204" pitchFamily="34" charset="0"/>
              <a:ea typeface="Aptos" panose="020B0004020202020204" pitchFamily="34" charset="0"/>
            </a:endParaRPr>
          </a:p>
        </p:txBody>
      </p:sp>
      <p:pic>
        <p:nvPicPr>
          <p:cNvPr id="6" name="Imagen 5" descr="Imagen que contiene Diagrama&#10;&#10;El contenido generado por IA puede ser incorrecto.">
            <a:extLst>
              <a:ext uri="{FF2B5EF4-FFF2-40B4-BE49-F238E27FC236}">
                <a16:creationId xmlns:a16="http://schemas.microsoft.com/office/drawing/2014/main" id="{53669514-A201-2DD9-CB48-D2FEBEFCAD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2150" y="2061411"/>
            <a:ext cx="5229572" cy="3486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8250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0E9668-E94A-6B0F-7827-6DA87A89A4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9">
            <a:extLst>
              <a:ext uri="{FF2B5EF4-FFF2-40B4-BE49-F238E27FC236}">
                <a16:creationId xmlns:a16="http://schemas.microsoft.com/office/drawing/2014/main" id="{6AB4E2E3-525D-6CE5-9936-093BB0953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2316" y="2393009"/>
            <a:ext cx="6756800" cy="1122400"/>
          </a:xfrm>
        </p:spPr>
        <p:txBody>
          <a:bodyPr/>
          <a:lstStyle/>
          <a:p>
            <a:pPr algn="ctr"/>
            <a:r>
              <a:rPr lang="es-ES" dirty="0">
                <a:latin typeface="Agency FB" panose="020B0503020202020204" pitchFamily="34" charset="0"/>
              </a:rPr>
              <a:t>Ventajas y desventajas</a:t>
            </a:r>
          </a:p>
        </p:txBody>
      </p:sp>
      <p:sp>
        <p:nvSpPr>
          <p:cNvPr id="12" name="Título 11">
            <a:extLst>
              <a:ext uri="{FF2B5EF4-FFF2-40B4-BE49-F238E27FC236}">
                <a16:creationId xmlns:a16="http://schemas.microsoft.com/office/drawing/2014/main" id="{97A6282A-E6CD-BFD8-FAFD-A8D01433F60D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r>
              <a:rPr lang="es-ES" b="1">
                <a:latin typeface="Agency FB" panose="020B0503020202020204" pitchFamily="34" charset="0"/>
              </a:rPr>
              <a:t>04</a:t>
            </a:r>
          </a:p>
        </p:txBody>
      </p:sp>
      <p:sp>
        <p:nvSpPr>
          <p:cNvPr id="11" name="Subtítulo 10">
            <a:extLst>
              <a:ext uri="{FF2B5EF4-FFF2-40B4-BE49-F238E27FC236}">
                <a16:creationId xmlns:a16="http://schemas.microsoft.com/office/drawing/2014/main" id="{461B18A4-5070-C251-1AD7-1CB5C8878F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21967" y="3640999"/>
            <a:ext cx="6756800" cy="2064341"/>
          </a:xfrm>
        </p:spPr>
        <p:txBody>
          <a:bodyPr/>
          <a:lstStyle/>
          <a:p>
            <a:pPr marL="482600" indent="-342900">
              <a:buFont typeface="Wingdings" panose="05000000000000000000" pitchFamily="2" charset="2"/>
              <a:buChar char="§"/>
            </a:pPr>
            <a:r>
              <a:rPr lang="es-ES" sz="2400" dirty="0">
                <a:latin typeface="Agency FB" panose="020B0503020202020204" pitchFamily="34" charset="0"/>
              </a:rPr>
              <a:t>Ventajas</a:t>
            </a:r>
          </a:p>
          <a:p>
            <a:pPr marL="482600" indent="-342900">
              <a:buFont typeface="Wingdings" panose="05000000000000000000" pitchFamily="2" charset="2"/>
              <a:buChar char="§"/>
            </a:pPr>
            <a:r>
              <a:rPr lang="es-ES" sz="2400" dirty="0">
                <a:latin typeface="Agency FB" panose="020B0503020202020204" pitchFamily="34" charset="0"/>
              </a:rPr>
              <a:t>Desventajas</a:t>
            </a:r>
          </a:p>
        </p:txBody>
      </p:sp>
    </p:spTree>
    <p:extLst>
      <p:ext uri="{BB962C8B-B14F-4D97-AF65-F5344CB8AC3E}">
        <p14:creationId xmlns:p14="http://schemas.microsoft.com/office/powerpoint/2010/main" val="23520848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2F2A8A-6D02-3ABC-5FB1-685582AB1F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6679DF-0D29-1C39-D026-5F1D1262C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7000" y="825880"/>
            <a:ext cx="10278000" cy="763600"/>
          </a:xfrm>
        </p:spPr>
        <p:txBody>
          <a:bodyPr/>
          <a:lstStyle/>
          <a:p>
            <a:r>
              <a:rPr lang="es-ES" sz="4400">
                <a:latin typeface="Agency FB" panose="020B0503020202020204" pitchFamily="34" charset="0"/>
              </a:rPr>
              <a:t>Ventajas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ECB8727-2012-3642-DC6F-EC1B03FA71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13546" y="2021826"/>
            <a:ext cx="7927200" cy="3467600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s-ES" sz="2000" b="1">
                <a:latin typeface="Agency FB" panose="020B0503020202020204" pitchFamily="34" charset="0"/>
                <a:ea typeface="Aptos" panose="020B0004020202020204" pitchFamily="34" charset="0"/>
              </a:rPr>
              <a:t>Rendimiento</a:t>
            </a:r>
            <a:endParaRPr lang="es-ES" sz="2000" b="1">
              <a:effectLst/>
              <a:latin typeface="Agency FB" panose="020B0503020202020204" pitchFamily="34" charset="0"/>
              <a:ea typeface="Aptos" panose="020B0004020202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s-ES" sz="2000" b="1">
              <a:latin typeface="Agency FB" panose="020B0503020202020204" pitchFamily="34" charset="0"/>
              <a:ea typeface="Aptos" panose="020B0004020202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s-ES" sz="2000" b="1">
                <a:latin typeface="Agency FB" panose="020B0503020202020204" pitchFamily="34" charset="0"/>
                <a:ea typeface="Aptos" panose="020B0004020202020204" pitchFamily="34" charset="0"/>
              </a:rPr>
              <a:t>Mejora en el </a:t>
            </a:r>
            <a:r>
              <a:rPr lang="es-ES" sz="2000" b="1" err="1">
                <a:latin typeface="Agency FB" panose="020B0503020202020204" pitchFamily="34" charset="0"/>
                <a:ea typeface="Aptos" panose="020B0004020202020204" pitchFamily="34" charset="0"/>
              </a:rPr>
              <a:t>streaming</a:t>
            </a:r>
            <a:endParaRPr lang="es-ES" sz="2000" b="1">
              <a:effectLst/>
              <a:latin typeface="Agency FB" panose="020B0503020202020204" pitchFamily="34" charset="0"/>
              <a:ea typeface="Aptos" panose="020B0004020202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s-ES" sz="2000">
              <a:latin typeface="Agency FB" panose="020B0503020202020204" pitchFamily="34" charset="0"/>
              <a:ea typeface="Aptos" panose="020B0004020202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s-ES" sz="2000" b="1">
                <a:effectLst/>
                <a:latin typeface="Agency FB" panose="020B0503020202020204" pitchFamily="34" charset="0"/>
                <a:ea typeface="Aptos" panose="020B0004020202020204" pitchFamily="34" charset="0"/>
              </a:rPr>
              <a:t>Est</a:t>
            </a:r>
            <a:r>
              <a:rPr lang="es-ES" sz="2000" b="1">
                <a:latin typeface="Agency FB" panose="020B0503020202020204" pitchFamily="34" charset="0"/>
                <a:ea typeface="Aptos" panose="020B0004020202020204" pitchFamily="34" charset="0"/>
              </a:rPr>
              <a:t>rategia API </a:t>
            </a:r>
            <a:r>
              <a:rPr lang="es-ES" sz="2000" b="1" err="1">
                <a:latin typeface="Agency FB" panose="020B0503020202020204" pitchFamily="34" charset="0"/>
                <a:ea typeface="Aptos" panose="020B0004020202020204" pitchFamily="34" charset="0"/>
              </a:rPr>
              <a:t>First</a:t>
            </a:r>
            <a:endParaRPr lang="es-ES" sz="2000" b="1">
              <a:effectLst/>
              <a:latin typeface="Agency FB" panose="020B0503020202020204" pitchFamily="34" charset="0"/>
              <a:ea typeface="Aptos" panose="020B0004020202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s-ES" sz="2000" b="1">
              <a:latin typeface="Agency FB" panose="020B0503020202020204" pitchFamily="34" charset="0"/>
              <a:ea typeface="Aptos" panose="020B0004020202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s-ES" sz="2000" b="1">
                <a:latin typeface="Agency FB" panose="020B0503020202020204" pitchFamily="34" charset="0"/>
                <a:ea typeface="Aptos" panose="020B0004020202020204" pitchFamily="34" charset="0"/>
              </a:rPr>
              <a:t>Interoperabilidad</a:t>
            </a:r>
          </a:p>
          <a:p>
            <a:pPr>
              <a:buFont typeface="Wingdings" panose="05000000000000000000" pitchFamily="2" charset="2"/>
              <a:buChar char="§"/>
            </a:pPr>
            <a:endParaRPr lang="es-ES" sz="2000" b="1">
              <a:effectLst/>
              <a:latin typeface="Agency FB" panose="020B0503020202020204" pitchFamily="34" charset="0"/>
              <a:ea typeface="Aptos" panose="020B0004020202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s-ES" sz="2000" b="1">
                <a:latin typeface="Agency FB" panose="020B0503020202020204" pitchFamily="34" charset="0"/>
                <a:ea typeface="Aptos" panose="020B0004020202020204" pitchFamily="34" charset="0"/>
              </a:rPr>
              <a:t>Seguridad</a:t>
            </a:r>
            <a:endParaRPr lang="es-ES" sz="2000" b="1">
              <a:effectLst/>
              <a:latin typeface="Agency FB" panose="020B0503020202020204" pitchFamily="34" charset="0"/>
              <a:ea typeface="Aptos" panose="020B0004020202020204" pitchFamily="34" charset="0"/>
            </a:endParaRPr>
          </a:p>
        </p:txBody>
      </p:sp>
      <p:pic>
        <p:nvPicPr>
          <p:cNvPr id="5" name="Imagen 4" descr="Icono&#10;&#10;El contenido generado por IA puede ser incorrecto.">
            <a:extLst>
              <a:ext uri="{FF2B5EF4-FFF2-40B4-BE49-F238E27FC236}">
                <a16:creationId xmlns:a16="http://schemas.microsoft.com/office/drawing/2014/main" id="{7A72C722-CC09-1B8D-C1AD-829218B85A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8443" y="1896670"/>
            <a:ext cx="3800475" cy="337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1127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06A58E-1421-D8BD-AC15-F8E7933D80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24596D-29EF-4AA8-A4F5-50D4F1CA94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7000" y="803448"/>
            <a:ext cx="10278000" cy="763600"/>
          </a:xfrm>
        </p:spPr>
        <p:txBody>
          <a:bodyPr/>
          <a:lstStyle/>
          <a:p>
            <a:r>
              <a:rPr lang="es-ES" sz="4400">
                <a:latin typeface="Agency FB" panose="020B0503020202020204" pitchFamily="34" charset="0"/>
              </a:rPr>
              <a:t>Desventajas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FADB26F-B552-BD3A-9E18-2EDBF31808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71008" y="1823620"/>
            <a:ext cx="7927200" cy="3467600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endParaRPr lang="es-ES" sz="2000" b="1">
              <a:effectLst/>
              <a:latin typeface="Agency FB" panose="020B0503020202020204" pitchFamily="34" charset="0"/>
              <a:ea typeface="Aptos" panose="020B0004020202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s-ES" sz="2000" b="1">
              <a:latin typeface="Agency FB" panose="020B0503020202020204" pitchFamily="34" charset="0"/>
              <a:ea typeface="Aptos" panose="020B0004020202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s-ES" sz="2000" b="1">
              <a:effectLst/>
              <a:latin typeface="Agency FB" panose="020B0503020202020204" pitchFamily="34" charset="0"/>
              <a:ea typeface="Aptos" panose="020B0004020202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s-ES" sz="2000" b="1">
                <a:effectLst/>
                <a:latin typeface="Agency FB" panose="020B0503020202020204" pitchFamily="34" charset="0"/>
                <a:ea typeface="Aptos" panose="020B0004020202020204" pitchFamily="34" charset="0"/>
              </a:rPr>
              <a:t>Legibilidad por parte del usuario</a:t>
            </a:r>
          </a:p>
          <a:p>
            <a:pPr>
              <a:buFont typeface="Wingdings" panose="05000000000000000000" pitchFamily="2" charset="2"/>
              <a:buChar char="§"/>
            </a:pPr>
            <a:endParaRPr lang="es-ES" sz="2000" b="1">
              <a:latin typeface="Agency FB" panose="020B0503020202020204" pitchFamily="34" charset="0"/>
              <a:ea typeface="Aptos" panose="020B0004020202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s-ES" sz="2000" b="1">
                <a:effectLst/>
                <a:latin typeface="Agency FB" panose="020B0503020202020204" pitchFamily="34" charset="0"/>
                <a:ea typeface="Aptos" panose="020B0004020202020204" pitchFamily="34" charset="0"/>
              </a:rPr>
              <a:t>Limitación con navegadores</a:t>
            </a:r>
          </a:p>
          <a:p>
            <a:pPr>
              <a:buFont typeface="Wingdings" panose="05000000000000000000" pitchFamily="2" charset="2"/>
              <a:buChar char="§"/>
            </a:pPr>
            <a:endParaRPr lang="es-ES" sz="2000">
              <a:latin typeface="Agency FB" panose="020B0503020202020204" pitchFamily="34" charset="0"/>
              <a:ea typeface="Aptos" panose="020B0004020202020204" pitchFamily="34" charset="0"/>
            </a:endParaRPr>
          </a:p>
          <a:p>
            <a:pPr marL="139700" indent="0">
              <a:buNone/>
            </a:pPr>
            <a:r>
              <a:rPr lang="es-ES" sz="2000" b="1">
                <a:effectLst/>
                <a:latin typeface="Agency FB" panose="020B0503020202020204" pitchFamily="34" charset="0"/>
                <a:ea typeface="Aptos" panose="020B0004020202020204" pitchFamily="34" charset="0"/>
              </a:rPr>
              <a:t>	</a:t>
            </a:r>
          </a:p>
          <a:p>
            <a:pPr>
              <a:buFont typeface="Wingdings" panose="05000000000000000000" pitchFamily="2" charset="2"/>
              <a:buChar char="§"/>
            </a:pPr>
            <a:endParaRPr lang="es-ES" sz="2000" b="1">
              <a:latin typeface="Agency FB" panose="020B0503020202020204" pitchFamily="34" charset="0"/>
              <a:ea typeface="Aptos" panose="020B0004020202020204" pitchFamily="34" charset="0"/>
            </a:endParaRPr>
          </a:p>
          <a:p>
            <a:pPr marL="139700" indent="0">
              <a:buNone/>
            </a:pPr>
            <a:endParaRPr lang="es-ES" sz="2000" b="1">
              <a:effectLst/>
              <a:latin typeface="Agency FB" panose="020B0503020202020204" pitchFamily="34" charset="0"/>
              <a:ea typeface="Aptos" panose="020B0004020202020204" pitchFamily="34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11314E5-6E82-1272-67C9-FC541ACA63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3132" y="1719861"/>
            <a:ext cx="4081542" cy="3675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9083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9">
            <a:extLst>
              <a:ext uri="{FF2B5EF4-FFF2-40B4-BE49-F238E27FC236}">
                <a16:creationId xmlns:a16="http://schemas.microsoft.com/office/drawing/2014/main" id="{C353A971-AAEA-2C83-7942-071B4F5FD6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0095" y="2306600"/>
            <a:ext cx="6756800" cy="1122400"/>
          </a:xfrm>
        </p:spPr>
        <p:txBody>
          <a:bodyPr/>
          <a:lstStyle/>
          <a:p>
            <a:pPr algn="ctr"/>
            <a:r>
              <a:rPr lang="es-ES">
                <a:latin typeface="Agency FB" panose="020B0503020202020204" pitchFamily="34" charset="0"/>
              </a:rPr>
              <a:t>Casos de Uso</a:t>
            </a:r>
          </a:p>
        </p:txBody>
      </p:sp>
      <p:sp>
        <p:nvSpPr>
          <p:cNvPr id="12" name="Título 11">
            <a:extLst>
              <a:ext uri="{FF2B5EF4-FFF2-40B4-BE49-F238E27FC236}">
                <a16:creationId xmlns:a16="http://schemas.microsoft.com/office/drawing/2014/main" id="{0195699F-651A-498B-A6B6-2B8BDC317C0C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r>
              <a:rPr lang="es-ES" b="1">
                <a:latin typeface="Agency FB" panose="020B0503020202020204" pitchFamily="34" charset="0"/>
              </a:rPr>
              <a:t>05</a:t>
            </a:r>
          </a:p>
        </p:txBody>
      </p:sp>
      <p:sp>
        <p:nvSpPr>
          <p:cNvPr id="11" name="Subtítulo 10">
            <a:extLst>
              <a:ext uri="{FF2B5EF4-FFF2-40B4-BE49-F238E27FC236}">
                <a16:creationId xmlns:a16="http://schemas.microsoft.com/office/drawing/2014/main" id="{AA07A1EE-6F8C-C286-DA32-60B86FA424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45703" y="3553450"/>
            <a:ext cx="6756800" cy="2064341"/>
          </a:xfrm>
        </p:spPr>
        <p:txBody>
          <a:bodyPr/>
          <a:lstStyle/>
          <a:p>
            <a:pPr marL="482600" indent="-342900">
              <a:buFont typeface="Wingdings" panose="05000000000000000000" pitchFamily="2" charset="2"/>
              <a:buChar char="§"/>
            </a:pPr>
            <a:r>
              <a:rPr lang="es-ES" sz="2400">
                <a:latin typeface="Agency FB" panose="020B0503020202020204" pitchFamily="34" charset="0"/>
              </a:rPr>
              <a:t>Microservicios y Cloud-Native</a:t>
            </a:r>
          </a:p>
          <a:p>
            <a:pPr marL="482600" indent="-342900">
              <a:buFont typeface="Wingdings" panose="05000000000000000000" pitchFamily="2" charset="2"/>
              <a:buChar char="§"/>
            </a:pPr>
            <a:r>
              <a:rPr lang="es-ES" sz="2400">
                <a:latin typeface="Agency FB" panose="020B0503020202020204" pitchFamily="34" charset="0"/>
              </a:rPr>
              <a:t>Comunicación eficiente entre servicios internos</a:t>
            </a:r>
          </a:p>
          <a:p>
            <a:pPr marL="482600" indent="-342900">
              <a:buFont typeface="Wingdings" panose="05000000000000000000" pitchFamily="2" charset="2"/>
              <a:buChar char="§"/>
            </a:pPr>
            <a:r>
              <a:rPr lang="es-ES" sz="2400">
                <a:latin typeface="Agency FB" panose="020B0503020202020204" pitchFamily="34" charset="0"/>
              </a:rPr>
              <a:t>Aplicaciones en tiempo real</a:t>
            </a:r>
          </a:p>
          <a:p>
            <a:pPr marL="482600" indent="-342900">
              <a:buFont typeface="Wingdings" panose="05000000000000000000" pitchFamily="2" charset="2"/>
              <a:buChar char="§"/>
            </a:pPr>
            <a:r>
              <a:rPr lang="es-ES" sz="2400">
                <a:latin typeface="Agency FB" panose="020B0503020202020204" pitchFamily="34" charset="0"/>
              </a:rPr>
              <a:t>Empresas y Tecnologías que usan gRPC</a:t>
            </a:r>
          </a:p>
          <a:p>
            <a:pPr marL="482600" indent="-342900">
              <a:buFont typeface="Wingdings" panose="05000000000000000000" pitchFamily="2" charset="2"/>
              <a:buChar char="§"/>
            </a:pPr>
            <a:r>
              <a:rPr lang="es-ES" sz="2400">
                <a:latin typeface="Agency FB" panose="020B0503020202020204" pitchFamily="34" charset="0"/>
              </a:rPr>
              <a:t>Interoperabilidad entre lenguajes</a:t>
            </a:r>
          </a:p>
        </p:txBody>
      </p:sp>
    </p:spTree>
    <p:extLst>
      <p:ext uri="{BB962C8B-B14F-4D97-AF65-F5344CB8AC3E}">
        <p14:creationId xmlns:p14="http://schemas.microsoft.com/office/powerpoint/2010/main" val="10981883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24B82C-1B9B-8B22-3126-FAEBBD308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821" y="849518"/>
            <a:ext cx="4951403" cy="763600"/>
          </a:xfrm>
        </p:spPr>
        <p:txBody>
          <a:bodyPr/>
          <a:lstStyle/>
          <a:p>
            <a:r>
              <a:rPr lang="es-ES" sz="4000">
                <a:latin typeface="Agency FB" panose="020B0503020202020204" pitchFamily="34" charset="0"/>
              </a:rPr>
              <a:t>Microservicios y Cloud-Native</a:t>
            </a:r>
          </a:p>
        </p:txBody>
      </p:sp>
      <p:pic>
        <p:nvPicPr>
          <p:cNvPr id="9" name="Imagen 8" descr="Diagrama&#10;&#10;El contenido generado por IA puede ser incorrecto.">
            <a:extLst>
              <a:ext uri="{FF2B5EF4-FFF2-40B4-BE49-F238E27FC236}">
                <a16:creationId xmlns:a16="http://schemas.microsoft.com/office/drawing/2014/main" id="{33D7CC7C-307E-6E17-D2A2-CA4BB0E7CE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8703" y="1790163"/>
            <a:ext cx="4576718" cy="2711208"/>
          </a:xfrm>
          <a:prstGeom prst="rect">
            <a:avLst/>
          </a:prstGeom>
        </p:spPr>
      </p:pic>
      <p:pic>
        <p:nvPicPr>
          <p:cNvPr id="1030" name="Picture 6" descr="Kubernetes Logo and symbol, meaning, history, PNG, brand">
            <a:extLst>
              <a:ext uri="{FF2B5EF4-FFF2-40B4-BE49-F238E27FC236}">
                <a16:creationId xmlns:a16="http://schemas.microsoft.com/office/drawing/2014/main" id="{3F22674B-6D58-2661-390B-731C6165E8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4103" y="3429000"/>
            <a:ext cx="2514600" cy="140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Docker full logo transparent PNG - StickPNG">
            <a:extLst>
              <a:ext uri="{FF2B5EF4-FFF2-40B4-BE49-F238E27FC236}">
                <a16:creationId xmlns:a16="http://schemas.microsoft.com/office/drawing/2014/main" id="{3E3BC430-2FAA-31D2-1522-26480A9618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1801" y="4031828"/>
            <a:ext cx="1533525" cy="140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23221268-3C4E-74FB-0B45-104F014157CF}"/>
              </a:ext>
            </a:extLst>
          </p:cNvPr>
          <p:cNvSpPr txBox="1"/>
          <p:nvPr/>
        </p:nvSpPr>
        <p:spPr>
          <a:xfrm>
            <a:off x="656822" y="2317968"/>
            <a:ext cx="495140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17500">
              <a:lnSpc>
                <a:spcPct val="115000"/>
              </a:lnSpc>
              <a:buClr>
                <a:schemeClr val="dk1"/>
              </a:buClr>
              <a:buSzPts val="1200"/>
              <a:buFont typeface="Wingdings" panose="05000000000000000000" pitchFamily="2" charset="2"/>
              <a:buChar char="§"/>
            </a:pPr>
            <a:r>
              <a:rPr lang="es-ES" sz="2000">
                <a:solidFill>
                  <a:schemeClr val="dk1"/>
                </a:solidFill>
                <a:latin typeface="Agency FB" panose="020B0503020202020204" pitchFamily="34" charset="0"/>
                <a:sym typeface="Hanken Grotesk"/>
              </a:rPr>
              <a:t>Ideal para la comunicación de microservicios desplegados en Docker, </a:t>
            </a:r>
            <a:r>
              <a:rPr lang="es-ES" sz="2000" err="1">
                <a:solidFill>
                  <a:schemeClr val="dk1"/>
                </a:solidFill>
                <a:latin typeface="Agency FB" panose="020B0503020202020204" pitchFamily="34" charset="0"/>
                <a:sym typeface="Hanken Grotesk"/>
              </a:rPr>
              <a:t>Kubernetes</a:t>
            </a:r>
            <a:r>
              <a:rPr lang="es-ES" sz="2000">
                <a:solidFill>
                  <a:schemeClr val="dk1"/>
                </a:solidFill>
                <a:latin typeface="Agency FB" panose="020B0503020202020204" pitchFamily="34" charset="0"/>
                <a:sym typeface="Hanken Grotesk"/>
              </a:rPr>
              <a:t>, etc.</a:t>
            </a:r>
          </a:p>
          <a:p>
            <a:pPr marL="457200" indent="-317500">
              <a:lnSpc>
                <a:spcPct val="115000"/>
              </a:lnSpc>
              <a:buClr>
                <a:schemeClr val="dk1"/>
              </a:buClr>
              <a:buSzPts val="1200"/>
              <a:buFont typeface="Wingdings" panose="05000000000000000000" pitchFamily="2" charset="2"/>
              <a:buChar char="§"/>
            </a:pPr>
            <a:r>
              <a:rPr lang="es-ES" sz="2000">
                <a:solidFill>
                  <a:schemeClr val="dk1"/>
                </a:solidFill>
                <a:latin typeface="Agency FB" panose="020B0503020202020204" pitchFamily="34" charset="0"/>
                <a:sym typeface="Hanken Grotesk"/>
              </a:rPr>
              <a:t>Baja latencia gracias a HTTP/2</a:t>
            </a:r>
          </a:p>
          <a:p>
            <a:pPr marL="457200" indent="-317500">
              <a:lnSpc>
                <a:spcPct val="115000"/>
              </a:lnSpc>
              <a:buClr>
                <a:schemeClr val="dk1"/>
              </a:buClr>
              <a:buSzPts val="1200"/>
              <a:buFont typeface="Wingdings" panose="05000000000000000000" pitchFamily="2" charset="2"/>
              <a:buChar char="§"/>
            </a:pPr>
            <a:r>
              <a:rPr lang="es-ES" sz="2000">
                <a:solidFill>
                  <a:schemeClr val="dk1"/>
                </a:solidFill>
                <a:latin typeface="Agency FB" panose="020B0503020202020204" pitchFamily="34" charset="0"/>
                <a:sym typeface="Hanken Grotesk"/>
              </a:rPr>
              <a:t>Compatible con diferentes lenguajes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2000"/>
          </a:p>
        </p:txBody>
      </p:sp>
    </p:spTree>
    <p:extLst>
      <p:ext uri="{BB962C8B-B14F-4D97-AF65-F5344CB8AC3E}">
        <p14:creationId xmlns:p14="http://schemas.microsoft.com/office/powerpoint/2010/main" val="21658428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F0B6EB-3886-D665-EB7F-92CEC07B0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4400" b="1">
                <a:latin typeface="Agency FB" panose="020B0503020202020204" pitchFamily="34" charset="0"/>
              </a:rPr>
              <a:t>Tabla de contenidos</a:t>
            </a:r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B0C449F4-E513-3065-4DAB-8E852509E5B4}"/>
              </a:ext>
            </a:extLst>
          </p:cNvPr>
          <p:cNvSpPr>
            <a:spLocks noGrp="1"/>
          </p:cNvSpPr>
          <p:nvPr>
            <p:ph type="title" idx="5"/>
          </p:nvPr>
        </p:nvSpPr>
        <p:spPr/>
        <p:txBody>
          <a:bodyPr/>
          <a:lstStyle/>
          <a:p>
            <a:r>
              <a:rPr lang="es-ES" b="1">
                <a:latin typeface="Agency FB" panose="020B0503020202020204" pitchFamily="34" charset="0"/>
              </a:rPr>
              <a:t>01</a:t>
            </a:r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2A3DA9E2-BE73-915C-D5C3-C47844CF2039}"/>
              </a:ext>
            </a:extLst>
          </p:cNvPr>
          <p:cNvSpPr>
            <a:spLocks noGrp="1"/>
          </p:cNvSpPr>
          <p:nvPr>
            <p:ph type="title" idx="6"/>
          </p:nvPr>
        </p:nvSpPr>
        <p:spPr/>
        <p:txBody>
          <a:bodyPr/>
          <a:lstStyle/>
          <a:p>
            <a:r>
              <a:rPr lang="es-ES" b="1">
                <a:latin typeface="Agency FB" panose="020B0503020202020204" pitchFamily="34" charset="0"/>
              </a:rPr>
              <a:t>05</a:t>
            </a:r>
          </a:p>
        </p:txBody>
      </p:sp>
      <p:sp>
        <p:nvSpPr>
          <p:cNvPr id="9" name="Título 8">
            <a:extLst>
              <a:ext uri="{FF2B5EF4-FFF2-40B4-BE49-F238E27FC236}">
                <a16:creationId xmlns:a16="http://schemas.microsoft.com/office/drawing/2014/main" id="{9C733689-9C33-40B1-3010-246D16C9A830}"/>
              </a:ext>
            </a:extLst>
          </p:cNvPr>
          <p:cNvSpPr>
            <a:spLocks noGrp="1"/>
          </p:cNvSpPr>
          <p:nvPr>
            <p:ph type="title" idx="7"/>
          </p:nvPr>
        </p:nvSpPr>
        <p:spPr/>
        <p:txBody>
          <a:bodyPr/>
          <a:lstStyle/>
          <a:p>
            <a:r>
              <a:rPr lang="es-ES" b="1">
                <a:latin typeface="Agency FB" panose="020B0503020202020204" pitchFamily="34" charset="0"/>
              </a:rPr>
              <a:t>04</a:t>
            </a:r>
          </a:p>
        </p:txBody>
      </p:sp>
      <p:sp>
        <p:nvSpPr>
          <p:cNvPr id="10" name="Título 9">
            <a:extLst>
              <a:ext uri="{FF2B5EF4-FFF2-40B4-BE49-F238E27FC236}">
                <a16:creationId xmlns:a16="http://schemas.microsoft.com/office/drawing/2014/main" id="{D1B249B8-2E8E-B0FB-06A0-8DD34657D4E9}"/>
              </a:ext>
            </a:extLst>
          </p:cNvPr>
          <p:cNvSpPr>
            <a:spLocks noGrp="1"/>
          </p:cNvSpPr>
          <p:nvPr>
            <p:ph type="title" idx="8"/>
          </p:nvPr>
        </p:nvSpPr>
        <p:spPr/>
        <p:txBody>
          <a:bodyPr/>
          <a:lstStyle/>
          <a:p>
            <a:r>
              <a:rPr lang="es-ES" b="1">
                <a:latin typeface="Agency FB" panose="020B0503020202020204" pitchFamily="34" charset="0"/>
              </a:rPr>
              <a:t>02</a:t>
            </a:r>
          </a:p>
        </p:txBody>
      </p:sp>
      <p:sp>
        <p:nvSpPr>
          <p:cNvPr id="13" name="Título 12">
            <a:extLst>
              <a:ext uri="{FF2B5EF4-FFF2-40B4-BE49-F238E27FC236}">
                <a16:creationId xmlns:a16="http://schemas.microsoft.com/office/drawing/2014/main" id="{4C087DF5-286E-F680-5704-40B6CAF725DE}"/>
              </a:ext>
            </a:extLst>
          </p:cNvPr>
          <p:cNvSpPr>
            <a:spLocks noGrp="1"/>
          </p:cNvSpPr>
          <p:nvPr>
            <p:ph type="title" idx="14"/>
          </p:nvPr>
        </p:nvSpPr>
        <p:spPr/>
        <p:txBody>
          <a:bodyPr/>
          <a:lstStyle/>
          <a:p>
            <a:r>
              <a:rPr lang="es-ES" b="1">
                <a:latin typeface="Agency FB" panose="020B0503020202020204" pitchFamily="34" charset="0"/>
              </a:rPr>
              <a:t>06</a:t>
            </a:r>
          </a:p>
        </p:txBody>
      </p:sp>
      <p:sp>
        <p:nvSpPr>
          <p:cNvPr id="14" name="Título 13">
            <a:extLst>
              <a:ext uri="{FF2B5EF4-FFF2-40B4-BE49-F238E27FC236}">
                <a16:creationId xmlns:a16="http://schemas.microsoft.com/office/drawing/2014/main" id="{9B127535-C7C2-56C4-7E9F-01D8557BE3C1}"/>
              </a:ext>
            </a:extLst>
          </p:cNvPr>
          <p:cNvSpPr>
            <a:spLocks noGrp="1"/>
          </p:cNvSpPr>
          <p:nvPr>
            <p:ph type="title" idx="15"/>
          </p:nvPr>
        </p:nvSpPr>
        <p:spPr/>
        <p:txBody>
          <a:bodyPr/>
          <a:lstStyle/>
          <a:p>
            <a:r>
              <a:rPr lang="es-ES" b="1">
                <a:latin typeface="Agency FB" panose="020B0503020202020204" pitchFamily="34" charset="0"/>
              </a:rPr>
              <a:t>03</a:t>
            </a:r>
          </a:p>
        </p:txBody>
      </p:sp>
      <p:sp>
        <p:nvSpPr>
          <p:cNvPr id="15" name="Subtítulo 14">
            <a:extLst>
              <a:ext uri="{FF2B5EF4-FFF2-40B4-BE49-F238E27FC236}">
                <a16:creationId xmlns:a16="http://schemas.microsoft.com/office/drawing/2014/main" id="{F15B492F-F527-A60F-FF3D-A49E9126393A}"/>
              </a:ext>
            </a:extLst>
          </p:cNvPr>
          <p:cNvSpPr>
            <a:spLocks noGrp="1"/>
          </p:cNvSpPr>
          <p:nvPr>
            <p:ph type="subTitle" idx="16"/>
          </p:nvPr>
        </p:nvSpPr>
        <p:spPr/>
        <p:txBody>
          <a:bodyPr/>
          <a:lstStyle/>
          <a:p>
            <a:r>
              <a:rPr lang="es-ES" b="1">
                <a:latin typeface="Agency FB" panose="020B0503020202020204" pitchFamily="34" charset="0"/>
              </a:rPr>
              <a:t>Fundamentos del RPC</a:t>
            </a:r>
          </a:p>
        </p:txBody>
      </p:sp>
      <p:sp>
        <p:nvSpPr>
          <p:cNvPr id="16" name="Subtítulo 15">
            <a:extLst>
              <a:ext uri="{FF2B5EF4-FFF2-40B4-BE49-F238E27FC236}">
                <a16:creationId xmlns:a16="http://schemas.microsoft.com/office/drawing/2014/main" id="{ACF63B0F-8492-9338-E731-D593CA1E05F2}"/>
              </a:ext>
            </a:extLst>
          </p:cNvPr>
          <p:cNvSpPr>
            <a:spLocks noGrp="1"/>
          </p:cNvSpPr>
          <p:nvPr>
            <p:ph type="subTitle" idx="17"/>
          </p:nvPr>
        </p:nvSpPr>
        <p:spPr>
          <a:xfrm>
            <a:off x="1051566" y="4670697"/>
            <a:ext cx="3286969" cy="513600"/>
          </a:xfrm>
        </p:spPr>
        <p:txBody>
          <a:bodyPr/>
          <a:lstStyle/>
          <a:p>
            <a:r>
              <a:rPr lang="es-ES" b="1">
                <a:latin typeface="Agency FB" panose="020B0503020202020204" pitchFamily="34" charset="0"/>
              </a:rPr>
              <a:t>Ventajas y desventajas</a:t>
            </a:r>
          </a:p>
        </p:txBody>
      </p:sp>
      <p:sp>
        <p:nvSpPr>
          <p:cNvPr id="17" name="Subtítulo 16">
            <a:extLst>
              <a:ext uri="{FF2B5EF4-FFF2-40B4-BE49-F238E27FC236}">
                <a16:creationId xmlns:a16="http://schemas.microsoft.com/office/drawing/2014/main" id="{FD809AF0-388F-44E4-1511-791E951A7134}"/>
              </a:ext>
            </a:extLst>
          </p:cNvPr>
          <p:cNvSpPr>
            <a:spLocks noGrp="1"/>
          </p:cNvSpPr>
          <p:nvPr>
            <p:ph type="subTitle" idx="18"/>
          </p:nvPr>
        </p:nvSpPr>
        <p:spPr/>
        <p:txBody>
          <a:bodyPr/>
          <a:lstStyle/>
          <a:p>
            <a:r>
              <a:rPr lang="es-ES" b="1">
                <a:latin typeface="Agency FB" panose="020B0503020202020204" pitchFamily="34" charset="0"/>
              </a:rPr>
              <a:t>Casos de uso</a:t>
            </a:r>
          </a:p>
        </p:txBody>
      </p:sp>
      <p:sp>
        <p:nvSpPr>
          <p:cNvPr id="18" name="Subtítulo 17">
            <a:extLst>
              <a:ext uri="{FF2B5EF4-FFF2-40B4-BE49-F238E27FC236}">
                <a16:creationId xmlns:a16="http://schemas.microsoft.com/office/drawing/2014/main" id="{B29C6FD7-96C7-A1BD-AB37-E4ABD94A276C}"/>
              </a:ext>
            </a:extLst>
          </p:cNvPr>
          <p:cNvSpPr>
            <a:spLocks noGrp="1"/>
          </p:cNvSpPr>
          <p:nvPr>
            <p:ph type="subTitle" idx="19"/>
          </p:nvPr>
        </p:nvSpPr>
        <p:spPr/>
        <p:txBody>
          <a:bodyPr/>
          <a:lstStyle/>
          <a:p>
            <a:r>
              <a:rPr lang="es-ES" b="1">
                <a:latin typeface="Agency FB" panose="020B0503020202020204" pitchFamily="34" charset="0"/>
              </a:rPr>
              <a:t>¿Qué es gRPC?</a:t>
            </a:r>
          </a:p>
        </p:txBody>
      </p:sp>
      <p:sp>
        <p:nvSpPr>
          <p:cNvPr id="19" name="Subtítulo 18">
            <a:extLst>
              <a:ext uri="{FF2B5EF4-FFF2-40B4-BE49-F238E27FC236}">
                <a16:creationId xmlns:a16="http://schemas.microsoft.com/office/drawing/2014/main" id="{DAC0D772-CFE9-4A36-2309-303852BEF677}"/>
              </a:ext>
            </a:extLst>
          </p:cNvPr>
          <p:cNvSpPr>
            <a:spLocks noGrp="1"/>
          </p:cNvSpPr>
          <p:nvPr>
            <p:ph type="subTitle" idx="20"/>
          </p:nvPr>
        </p:nvSpPr>
        <p:spPr/>
        <p:txBody>
          <a:bodyPr/>
          <a:lstStyle/>
          <a:p>
            <a:r>
              <a:rPr lang="es-ES" b="1">
                <a:latin typeface="Agency FB" panose="020B0503020202020204" pitchFamily="34" charset="0"/>
              </a:rPr>
              <a:t>Comparativa</a:t>
            </a:r>
          </a:p>
        </p:txBody>
      </p:sp>
      <p:sp>
        <p:nvSpPr>
          <p:cNvPr id="20" name="Subtítulo 19">
            <a:extLst>
              <a:ext uri="{FF2B5EF4-FFF2-40B4-BE49-F238E27FC236}">
                <a16:creationId xmlns:a16="http://schemas.microsoft.com/office/drawing/2014/main" id="{0BBF98F6-2A9B-7EEE-7BFC-055193EDFD24}"/>
              </a:ext>
            </a:extLst>
          </p:cNvPr>
          <p:cNvSpPr>
            <a:spLocks noGrp="1"/>
          </p:cNvSpPr>
          <p:nvPr>
            <p:ph type="subTitle" idx="21"/>
          </p:nvPr>
        </p:nvSpPr>
        <p:spPr/>
        <p:txBody>
          <a:bodyPr/>
          <a:lstStyle/>
          <a:p>
            <a:r>
              <a:rPr lang="es-ES" b="1">
                <a:latin typeface="Agency FB" panose="020B0503020202020204" pitchFamily="34" charset="0"/>
              </a:rPr>
              <a:t>Arquitectura de gRPC</a:t>
            </a:r>
          </a:p>
        </p:txBody>
      </p:sp>
      <p:cxnSp>
        <p:nvCxnSpPr>
          <p:cNvPr id="26" name="Conector recto 25">
            <a:extLst>
              <a:ext uri="{FF2B5EF4-FFF2-40B4-BE49-F238E27FC236}">
                <a16:creationId xmlns:a16="http://schemas.microsoft.com/office/drawing/2014/main" id="{A093874A-B0F2-7C80-354A-5B3FDB76FA34}"/>
              </a:ext>
            </a:extLst>
          </p:cNvPr>
          <p:cNvCxnSpPr>
            <a:stCxn id="7" idx="3"/>
            <a:endCxn id="10" idx="1"/>
          </p:cNvCxnSpPr>
          <p:nvPr/>
        </p:nvCxnSpPr>
        <p:spPr>
          <a:xfrm>
            <a:off x="1713700" y="2003333"/>
            <a:ext cx="299066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cto 26">
            <a:extLst>
              <a:ext uri="{FF2B5EF4-FFF2-40B4-BE49-F238E27FC236}">
                <a16:creationId xmlns:a16="http://schemas.microsoft.com/office/drawing/2014/main" id="{F7590126-F391-A577-8A4E-1FD6FA143E2D}"/>
              </a:ext>
            </a:extLst>
          </p:cNvPr>
          <p:cNvCxnSpPr>
            <a:cxnSpLocks/>
            <a:stCxn id="10" idx="3"/>
            <a:endCxn id="14" idx="1"/>
          </p:cNvCxnSpPr>
          <p:nvPr/>
        </p:nvCxnSpPr>
        <p:spPr>
          <a:xfrm>
            <a:off x="5191967" y="2003333"/>
            <a:ext cx="299066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cto 29">
            <a:extLst>
              <a:ext uri="{FF2B5EF4-FFF2-40B4-BE49-F238E27FC236}">
                <a16:creationId xmlns:a16="http://schemas.microsoft.com/office/drawing/2014/main" id="{3337E51C-C7A2-701B-6B72-C1CA707F3E55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8670233" y="2003333"/>
            <a:ext cx="352176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ector recto 35">
            <a:extLst>
              <a:ext uri="{FF2B5EF4-FFF2-40B4-BE49-F238E27FC236}">
                <a16:creationId xmlns:a16="http://schemas.microsoft.com/office/drawing/2014/main" id="{D6C21A1D-6ACB-3811-ED5C-644DBEF43BE1}"/>
              </a:ext>
            </a:extLst>
          </p:cNvPr>
          <p:cNvCxnSpPr>
            <a:cxnSpLocks/>
            <a:stCxn id="9" idx="3"/>
            <a:endCxn id="8" idx="1"/>
          </p:cNvCxnSpPr>
          <p:nvPr/>
        </p:nvCxnSpPr>
        <p:spPr>
          <a:xfrm>
            <a:off x="1713700" y="4213900"/>
            <a:ext cx="296503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ector recto 38">
            <a:extLst>
              <a:ext uri="{FF2B5EF4-FFF2-40B4-BE49-F238E27FC236}">
                <a16:creationId xmlns:a16="http://schemas.microsoft.com/office/drawing/2014/main" id="{F612E90D-1894-FD07-055A-1D29DE8DA277}"/>
              </a:ext>
            </a:extLst>
          </p:cNvPr>
          <p:cNvCxnSpPr>
            <a:cxnSpLocks/>
            <a:stCxn id="8" idx="3"/>
            <a:endCxn id="13" idx="1"/>
          </p:cNvCxnSpPr>
          <p:nvPr/>
        </p:nvCxnSpPr>
        <p:spPr>
          <a:xfrm>
            <a:off x="5166333" y="4213900"/>
            <a:ext cx="30163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ector recto 41">
            <a:extLst>
              <a:ext uri="{FF2B5EF4-FFF2-40B4-BE49-F238E27FC236}">
                <a16:creationId xmlns:a16="http://schemas.microsoft.com/office/drawing/2014/main" id="{5F0501A4-FEC9-2AC4-0B5F-4B9D80CF685D}"/>
              </a:ext>
            </a:extLst>
          </p:cNvPr>
          <p:cNvCxnSpPr>
            <a:cxnSpLocks/>
            <a:stCxn id="9" idx="1"/>
          </p:cNvCxnSpPr>
          <p:nvPr/>
        </p:nvCxnSpPr>
        <p:spPr>
          <a:xfrm flipH="1">
            <a:off x="-194553" y="4213900"/>
            <a:ext cx="142065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51441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25D4F9C-20A2-794B-2700-EBE65E153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000" y="593367"/>
            <a:ext cx="8042332" cy="763600"/>
          </a:xfrm>
        </p:spPr>
        <p:txBody>
          <a:bodyPr/>
          <a:lstStyle/>
          <a:p>
            <a:r>
              <a:rPr lang="es-ES" sz="4000">
                <a:latin typeface="Agency FB" panose="020B0503020202020204" pitchFamily="34" charset="0"/>
              </a:rPr>
              <a:t>Comunicación eficiente entre servicios internos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129FC9D9-6201-AB97-60B6-AF50F9DD6DB3}"/>
              </a:ext>
            </a:extLst>
          </p:cNvPr>
          <p:cNvSpPr txBox="1"/>
          <p:nvPr/>
        </p:nvSpPr>
        <p:spPr>
          <a:xfrm>
            <a:off x="1056068" y="1854558"/>
            <a:ext cx="4430332" cy="28902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9700">
              <a:lnSpc>
                <a:spcPct val="115000"/>
              </a:lnSpc>
              <a:buClr>
                <a:schemeClr val="dk1"/>
              </a:buClr>
              <a:buSzPts val="1200"/>
            </a:pPr>
            <a:r>
              <a:rPr lang="es-ES" sz="2000">
                <a:solidFill>
                  <a:schemeClr val="dk1"/>
                </a:solidFill>
                <a:latin typeface="Agency FB" panose="020B0503020202020204" pitchFamily="34" charset="0"/>
              </a:rPr>
              <a:t>Utilizado por diferentes empresas para la comunicación interna entre componentes de sus sistemas.</a:t>
            </a:r>
          </a:p>
          <a:p>
            <a:pPr marL="457200" indent="-317500">
              <a:lnSpc>
                <a:spcPct val="115000"/>
              </a:lnSpc>
              <a:buClr>
                <a:schemeClr val="dk1"/>
              </a:buClr>
              <a:buSzPts val="1200"/>
              <a:buFont typeface="Wingdings" panose="05000000000000000000" pitchFamily="2" charset="2"/>
              <a:buChar char="§"/>
            </a:pPr>
            <a:endParaRPr lang="es-ES" sz="2000">
              <a:solidFill>
                <a:schemeClr val="dk1"/>
              </a:solidFill>
              <a:latin typeface="Agency FB" panose="020B0503020202020204" pitchFamily="34" charset="0"/>
            </a:endParaRPr>
          </a:p>
          <a:p>
            <a:pPr marL="139700">
              <a:lnSpc>
                <a:spcPct val="115000"/>
              </a:lnSpc>
              <a:buClr>
                <a:schemeClr val="dk1"/>
              </a:buClr>
              <a:buSzPts val="1200"/>
            </a:pPr>
            <a:r>
              <a:rPr lang="es-ES" sz="2000">
                <a:solidFill>
                  <a:schemeClr val="dk1"/>
                </a:solidFill>
                <a:latin typeface="Agency FB" panose="020B0503020202020204" pitchFamily="34" charset="0"/>
              </a:rPr>
              <a:t>A diferencia de REST:</a:t>
            </a:r>
          </a:p>
          <a:p>
            <a:pPr marL="457200" indent="-317500">
              <a:lnSpc>
                <a:spcPct val="115000"/>
              </a:lnSpc>
              <a:buClr>
                <a:schemeClr val="dk1"/>
              </a:buClr>
              <a:buSzPts val="1200"/>
              <a:buFont typeface="Wingdings" panose="05000000000000000000" pitchFamily="2" charset="2"/>
              <a:buChar char="§"/>
            </a:pPr>
            <a:r>
              <a:rPr lang="es-ES" sz="2000">
                <a:solidFill>
                  <a:schemeClr val="dk1"/>
                </a:solidFill>
                <a:latin typeface="Agency FB" panose="020B0503020202020204" pitchFamily="34" charset="0"/>
              </a:rPr>
              <a:t>Reduce el tamaño de los mensajes</a:t>
            </a:r>
          </a:p>
          <a:p>
            <a:pPr marL="457200" indent="-317500">
              <a:lnSpc>
                <a:spcPct val="115000"/>
              </a:lnSpc>
              <a:buClr>
                <a:schemeClr val="dk1"/>
              </a:buClr>
              <a:buSzPts val="1200"/>
              <a:buFont typeface="Wingdings" panose="05000000000000000000" pitchFamily="2" charset="2"/>
              <a:buChar char="§"/>
            </a:pPr>
            <a:r>
              <a:rPr lang="es-ES" sz="2000">
                <a:solidFill>
                  <a:schemeClr val="dk1"/>
                </a:solidFill>
                <a:latin typeface="Agency FB" panose="020B0503020202020204" pitchFamily="34" charset="0"/>
              </a:rPr>
              <a:t>Reduce la sobrecarga de la red</a:t>
            </a:r>
          </a:p>
          <a:p>
            <a:pPr marL="457200" indent="-317500">
              <a:lnSpc>
                <a:spcPct val="115000"/>
              </a:lnSpc>
              <a:buClr>
                <a:schemeClr val="dk1"/>
              </a:buClr>
              <a:buSzPts val="1200"/>
              <a:buFont typeface="Wingdings" panose="05000000000000000000" pitchFamily="2" charset="2"/>
              <a:buChar char="§"/>
            </a:pPr>
            <a:r>
              <a:rPr lang="es-ES" sz="2000">
                <a:solidFill>
                  <a:schemeClr val="dk1"/>
                </a:solidFill>
                <a:latin typeface="Agency FB" panose="020B0503020202020204" pitchFamily="34" charset="0"/>
              </a:rPr>
              <a:t>Reemplaza el uso de REST + JSON</a:t>
            </a:r>
          </a:p>
        </p:txBody>
      </p:sp>
      <p:pic>
        <p:nvPicPr>
          <p:cNvPr id="2050" name="Picture 2" descr="Comparison of Protobuf/JSON payload sizes on non-compressed GET requests">
            <a:extLst>
              <a:ext uri="{FF2B5EF4-FFF2-40B4-BE49-F238E27FC236}">
                <a16:creationId xmlns:a16="http://schemas.microsoft.com/office/drawing/2014/main" id="{1EBFBCCE-8FC4-285D-AFF3-EA74E84B8F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3075" y="2381250"/>
            <a:ext cx="5442857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B816FC24-1A30-9D02-9FB2-3B887BEAA036}"/>
              </a:ext>
            </a:extLst>
          </p:cNvPr>
          <p:cNvSpPr txBox="1"/>
          <p:nvPr/>
        </p:nvSpPr>
        <p:spPr>
          <a:xfrm>
            <a:off x="5922441" y="2083400"/>
            <a:ext cx="49841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>
                <a:solidFill>
                  <a:schemeClr val="dk1"/>
                </a:solidFill>
                <a:latin typeface="Agency FB" panose="020B0503020202020204" pitchFamily="34" charset="0"/>
              </a:rPr>
              <a:t>JSON vs </a:t>
            </a:r>
            <a:r>
              <a:rPr lang="es-ES" sz="1600" b="1" err="1">
                <a:solidFill>
                  <a:schemeClr val="dk1"/>
                </a:solidFill>
                <a:latin typeface="Agency FB" panose="020B0503020202020204" pitchFamily="34" charset="0"/>
              </a:rPr>
              <a:t>ProtoBuf</a:t>
            </a:r>
            <a:r>
              <a:rPr lang="es-ES" sz="1600" b="1">
                <a:solidFill>
                  <a:schemeClr val="dk1"/>
                </a:solidFill>
                <a:latin typeface="Agency FB" panose="020B0503020202020204" pitchFamily="34" charset="0"/>
              </a:rPr>
              <a:t>: Comparativa del tamaño de mensajes no comprimidos en diferentes navegadores</a:t>
            </a:r>
          </a:p>
        </p:txBody>
      </p:sp>
    </p:spTree>
    <p:extLst>
      <p:ext uri="{BB962C8B-B14F-4D97-AF65-F5344CB8AC3E}">
        <p14:creationId xmlns:p14="http://schemas.microsoft.com/office/powerpoint/2010/main" val="7871696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74D05A-C9B7-720B-D8B7-D58130E20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000" y="593367"/>
            <a:ext cx="5136000" cy="763600"/>
          </a:xfrm>
        </p:spPr>
        <p:txBody>
          <a:bodyPr/>
          <a:lstStyle/>
          <a:p>
            <a:r>
              <a:rPr lang="es-ES" sz="4000">
                <a:latin typeface="Agency FB" panose="020B0503020202020204" pitchFamily="34" charset="0"/>
              </a:rPr>
              <a:t>Aplicaciones en tiempo real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EAF17A21-6C7C-7283-2909-D51BE1E4D0BF}"/>
              </a:ext>
            </a:extLst>
          </p:cNvPr>
          <p:cNvSpPr txBox="1"/>
          <p:nvPr/>
        </p:nvSpPr>
        <p:spPr>
          <a:xfrm>
            <a:off x="759854" y="1996225"/>
            <a:ext cx="606594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>
                <a:solidFill>
                  <a:schemeClr val="dk1"/>
                </a:solidFill>
                <a:latin typeface="Agency FB" panose="020B0503020202020204" pitchFamily="34" charset="0"/>
              </a:rPr>
              <a:t>Las aplicaciones en tiempo real que hacen uso de gRPC se benefician de su baja latencia y eficiencia. Además de su soporte para </a:t>
            </a:r>
            <a:r>
              <a:rPr lang="es-ES" sz="2000" err="1">
                <a:solidFill>
                  <a:schemeClr val="dk1"/>
                </a:solidFill>
                <a:latin typeface="Agency FB" panose="020B0503020202020204" pitchFamily="34" charset="0"/>
              </a:rPr>
              <a:t>streaming</a:t>
            </a:r>
            <a:r>
              <a:rPr lang="es-ES" sz="2000">
                <a:solidFill>
                  <a:schemeClr val="dk1"/>
                </a:solidFill>
                <a:latin typeface="Agency FB" panose="020B0503020202020204" pitchFamily="34" charset="0"/>
              </a:rPr>
              <a:t> unidireccional y bidireccional</a:t>
            </a:r>
          </a:p>
        </p:txBody>
      </p:sp>
      <p:pic>
        <p:nvPicPr>
          <p:cNvPr id="3074" name="Picture 2" descr="Latency - Free time and date icons">
            <a:extLst>
              <a:ext uri="{FF2B5EF4-FFF2-40B4-BE49-F238E27FC236}">
                <a16:creationId xmlns:a16="http://schemas.microsoft.com/office/drawing/2014/main" id="{E82E9AE7-159C-0A6D-8E48-731CDE3A5B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153" y="2189408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 descr="Diagrama&#10;&#10;El contenido generado por IA puede ser incorrecto.">
            <a:extLst>
              <a:ext uri="{FF2B5EF4-FFF2-40B4-BE49-F238E27FC236}">
                <a16:creationId xmlns:a16="http://schemas.microsoft.com/office/drawing/2014/main" id="{49EA16B3-3193-D619-2BB8-3C235156E7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619" y="3091423"/>
            <a:ext cx="6166077" cy="3092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1186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Ficheru:Netflix icon.svg - Wikipedia">
            <a:extLst>
              <a:ext uri="{FF2B5EF4-FFF2-40B4-BE49-F238E27FC236}">
                <a16:creationId xmlns:a16="http://schemas.microsoft.com/office/drawing/2014/main" id="{507946C5-23B3-4A3C-A14D-F51693D9D3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4024" y="4183362"/>
            <a:ext cx="2143125" cy="2143125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32E60C57-F200-76B3-C422-5E9A0E6412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000" y="593367"/>
            <a:ext cx="4374329" cy="763600"/>
          </a:xfrm>
        </p:spPr>
        <p:txBody>
          <a:bodyPr/>
          <a:lstStyle/>
          <a:p>
            <a:r>
              <a:rPr lang="es-ES" sz="4000">
                <a:latin typeface="Agency FB"/>
              </a:rPr>
              <a:t>Empresas que usan </a:t>
            </a:r>
            <a:r>
              <a:rPr lang="es-ES" sz="4000" err="1">
                <a:latin typeface="Agency FB"/>
              </a:rPr>
              <a:t>gRPC</a:t>
            </a:r>
            <a:endParaRPr lang="es-ES" sz="4000">
              <a:latin typeface="Agency FB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62347067-9BE6-183F-E18A-C92147C16DC2}"/>
              </a:ext>
            </a:extLst>
          </p:cNvPr>
          <p:cNvSpPr txBox="1"/>
          <p:nvPr/>
        </p:nvSpPr>
        <p:spPr>
          <a:xfrm>
            <a:off x="488043" y="1952563"/>
            <a:ext cx="5824602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es-ES" sz="2000">
                <a:solidFill>
                  <a:schemeClr val="dk1"/>
                </a:solidFill>
                <a:latin typeface="Agency FB"/>
              </a:rPr>
              <a:t>Desarrollado por Google, es utilizado en Google Cloud </a:t>
            </a:r>
            <a:r>
              <a:rPr lang="es-ES" sz="2000" err="1">
                <a:solidFill>
                  <a:schemeClr val="dk1"/>
                </a:solidFill>
                <a:latin typeface="Agency FB"/>
              </a:rPr>
              <a:t>Platform</a:t>
            </a:r>
            <a:r>
              <a:rPr lang="es-ES" sz="2000">
                <a:solidFill>
                  <a:schemeClr val="dk1"/>
                </a:solidFill>
                <a:latin typeface="Agency FB"/>
              </a:rPr>
              <a:t> (GCP)</a:t>
            </a:r>
          </a:p>
          <a:p>
            <a:pPr marL="285750" indent="-285750">
              <a:buChar char="•"/>
            </a:pPr>
            <a:r>
              <a:rPr lang="es-ES" sz="2000">
                <a:solidFill>
                  <a:schemeClr val="dk1"/>
                </a:solidFill>
                <a:latin typeface="Agency FB"/>
              </a:rPr>
              <a:t>Gran parte de la comunicación interna de Netflix usa gRPC</a:t>
            </a:r>
          </a:p>
          <a:p>
            <a:pPr marL="285750" indent="-285750">
              <a:buChar char="•"/>
            </a:pPr>
            <a:r>
              <a:rPr lang="es-ES" sz="2000">
                <a:solidFill>
                  <a:schemeClr val="dk1"/>
                </a:solidFill>
                <a:latin typeface="Agency FB"/>
              </a:rPr>
              <a:t>Servicios como </a:t>
            </a:r>
            <a:r>
              <a:rPr lang="es-ES" sz="2000" err="1">
                <a:solidFill>
                  <a:schemeClr val="dk1"/>
                </a:solidFill>
                <a:latin typeface="Agency FB"/>
              </a:rPr>
              <a:t>DropBox</a:t>
            </a:r>
            <a:r>
              <a:rPr lang="es-ES" sz="2000">
                <a:solidFill>
                  <a:schemeClr val="dk1"/>
                </a:solidFill>
                <a:latin typeface="Agency FB"/>
              </a:rPr>
              <a:t>, Square o Cisco han migrado de REST a gRPC</a:t>
            </a:r>
          </a:p>
          <a:p>
            <a:endParaRPr lang="es-ES" sz="2000"/>
          </a:p>
        </p:txBody>
      </p:sp>
      <p:pic>
        <p:nvPicPr>
          <p:cNvPr id="6" name="Imagen 5" descr="Google Cloud gratis: qué es, límites y ventajas - Blog Ausum Cloud">
            <a:extLst>
              <a:ext uri="{FF2B5EF4-FFF2-40B4-BE49-F238E27FC236}">
                <a16:creationId xmlns:a16="http://schemas.microsoft.com/office/drawing/2014/main" id="{28281974-34D7-AAF6-CFD0-51A3FDED34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2043" y="3434032"/>
            <a:ext cx="2857500" cy="160020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C198CC79-333B-31C0-C3D8-D01E570A06C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5268" t="28682" r="26798" b="27907"/>
          <a:stretch/>
        </p:blipFill>
        <p:spPr>
          <a:xfrm>
            <a:off x="7864415" y="3375622"/>
            <a:ext cx="1662954" cy="801548"/>
          </a:xfrm>
          <a:prstGeom prst="rect">
            <a:avLst/>
          </a:prstGeom>
        </p:spPr>
      </p:pic>
      <p:pic>
        <p:nvPicPr>
          <p:cNvPr id="9" name="Imagen 8" descr="Logo - Dropbox Brand Guidelines">
            <a:extLst>
              <a:ext uri="{FF2B5EF4-FFF2-40B4-BE49-F238E27FC236}">
                <a16:creationId xmlns:a16="http://schemas.microsoft.com/office/drawing/2014/main" id="{91A24635-4329-B7EA-2803-8D1A2C641C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52035" y="1263770"/>
            <a:ext cx="1943100" cy="1828800"/>
          </a:xfrm>
          <a:prstGeom prst="rect">
            <a:avLst/>
          </a:prstGeom>
        </p:spPr>
      </p:pic>
      <p:pic>
        <p:nvPicPr>
          <p:cNvPr id="12" name="Imagen 11" descr="Cisco Logo and symbol, meaning, history, PNG, brand">
            <a:extLst>
              <a:ext uri="{FF2B5EF4-FFF2-40B4-BE49-F238E27FC236}">
                <a16:creationId xmlns:a16="http://schemas.microsoft.com/office/drawing/2014/main" id="{2AAE4162-3F17-6E76-B8A3-FCB7D1F862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41831" y="4248150"/>
            <a:ext cx="2562225" cy="140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1942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7D8033-8011-6679-71C4-5583E09DC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000" y="593367"/>
            <a:ext cx="6922077" cy="763600"/>
          </a:xfrm>
        </p:spPr>
        <p:txBody>
          <a:bodyPr/>
          <a:lstStyle/>
          <a:p>
            <a:r>
              <a:rPr lang="es-ES" sz="4000">
                <a:latin typeface="Agency FB"/>
              </a:rPr>
              <a:t>Interoperabilidad entre varios lenguajes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7342AD7D-8394-D5FD-E74C-FB0B936A7283}"/>
              </a:ext>
            </a:extLst>
          </p:cNvPr>
          <p:cNvSpPr txBox="1"/>
          <p:nvPr/>
        </p:nvSpPr>
        <p:spPr>
          <a:xfrm>
            <a:off x="704490" y="1682151"/>
            <a:ext cx="7346830" cy="28623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2000">
                <a:solidFill>
                  <a:schemeClr val="dk1"/>
                </a:solidFill>
                <a:latin typeface="Agency FB"/>
              </a:rPr>
              <a:t>Permite la comunicación de servicios escritos en diferentes lenguajes de programación gracias al uso de </a:t>
            </a:r>
            <a:r>
              <a:rPr lang="es-ES" sz="2000" err="1">
                <a:solidFill>
                  <a:schemeClr val="dk1"/>
                </a:solidFill>
                <a:latin typeface="Agency FB"/>
              </a:rPr>
              <a:t>Protocol</a:t>
            </a:r>
            <a:r>
              <a:rPr lang="es-ES" sz="2000">
                <a:solidFill>
                  <a:schemeClr val="dk1"/>
                </a:solidFill>
                <a:latin typeface="Agency FB"/>
              </a:rPr>
              <a:t> Buffers.</a:t>
            </a:r>
          </a:p>
          <a:p>
            <a:r>
              <a:rPr lang="es-ES" sz="2000">
                <a:solidFill>
                  <a:schemeClr val="dk1"/>
                </a:solidFill>
                <a:latin typeface="Agency FB"/>
              </a:rPr>
              <a:t>Tiene soporte nativo para lenguajes como:</a:t>
            </a:r>
          </a:p>
          <a:p>
            <a:pPr marL="285750" indent="-285750">
              <a:buChar char="•"/>
            </a:pPr>
            <a:r>
              <a:rPr lang="es-ES" sz="2000">
                <a:solidFill>
                  <a:schemeClr val="dk1"/>
                </a:solidFill>
                <a:latin typeface="Agency FB"/>
              </a:rPr>
              <a:t>Java</a:t>
            </a:r>
          </a:p>
          <a:p>
            <a:pPr marL="285750" indent="-285750">
              <a:buChar char="•"/>
            </a:pPr>
            <a:r>
              <a:rPr lang="es-ES" sz="2000">
                <a:solidFill>
                  <a:schemeClr val="dk1"/>
                </a:solidFill>
                <a:latin typeface="Agency FB"/>
              </a:rPr>
              <a:t>Python</a:t>
            </a:r>
          </a:p>
          <a:p>
            <a:pPr marL="285750" indent="-285750">
              <a:buChar char="•"/>
            </a:pPr>
            <a:r>
              <a:rPr lang="es-ES" sz="2000" err="1">
                <a:solidFill>
                  <a:schemeClr val="dk1"/>
                </a:solidFill>
                <a:latin typeface="Agency FB"/>
              </a:rPr>
              <a:t>Go</a:t>
            </a:r>
            <a:endParaRPr lang="es-ES" sz="2000">
              <a:solidFill>
                <a:schemeClr val="dk1"/>
              </a:solidFill>
              <a:latin typeface="Agency FB"/>
            </a:endParaRPr>
          </a:p>
          <a:p>
            <a:pPr marL="285750" indent="-285750">
              <a:buChar char="•"/>
            </a:pPr>
            <a:r>
              <a:rPr lang="es-ES" sz="2000">
                <a:solidFill>
                  <a:schemeClr val="dk1"/>
                </a:solidFill>
                <a:latin typeface="Agency FB"/>
              </a:rPr>
              <a:t>C#</a:t>
            </a:r>
          </a:p>
          <a:p>
            <a:pPr marL="285750" indent="-285750">
              <a:buChar char="•"/>
            </a:pPr>
            <a:r>
              <a:rPr lang="es-ES" sz="2000">
                <a:solidFill>
                  <a:schemeClr val="dk1"/>
                </a:solidFill>
                <a:latin typeface="Agency FB"/>
              </a:rPr>
              <a:t>C++</a:t>
            </a:r>
          </a:p>
          <a:p>
            <a:pPr marL="285750" indent="-285750">
              <a:buChar char="•"/>
            </a:pPr>
            <a:r>
              <a:rPr lang="es-ES" sz="2000">
                <a:solidFill>
                  <a:schemeClr val="dk1"/>
                </a:solidFill>
                <a:latin typeface="Agency FB"/>
              </a:rPr>
              <a:t>Etc.</a:t>
            </a:r>
          </a:p>
        </p:txBody>
      </p:sp>
      <p:pic>
        <p:nvPicPr>
          <p:cNvPr id="4" name="Imagen 3" descr="Tech Blog] A quick guide into Protobuf">
            <a:extLst>
              <a:ext uri="{FF2B5EF4-FFF2-40B4-BE49-F238E27FC236}">
                <a16:creationId xmlns:a16="http://schemas.microsoft.com/office/drawing/2014/main" id="{C39D4A3E-EF32-0751-B16F-CDDC80DBE3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7521" y="2316462"/>
            <a:ext cx="3495675" cy="1304925"/>
          </a:xfrm>
          <a:prstGeom prst="rect">
            <a:avLst/>
          </a:prstGeom>
        </p:spPr>
      </p:pic>
      <p:pic>
        <p:nvPicPr>
          <p:cNvPr id="5" name="Imagen 4" descr="Java Logotipo Vector - Descarga Gratis SVG | Worldvectorlogo">
            <a:extLst>
              <a:ext uri="{FF2B5EF4-FFF2-40B4-BE49-F238E27FC236}">
                <a16:creationId xmlns:a16="http://schemas.microsoft.com/office/drawing/2014/main" id="{F779E15F-A574-900B-4E5A-E14DB89BFD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2023" y="2558721"/>
            <a:ext cx="2143125" cy="2143125"/>
          </a:xfrm>
          <a:prstGeom prst="rect">
            <a:avLst/>
          </a:prstGeom>
        </p:spPr>
      </p:pic>
      <p:pic>
        <p:nvPicPr>
          <p:cNvPr id="6" name="Imagen 5" descr="Archivo:Python-logo-notext.svg - Wikipedia, la enciclopedia libre">
            <a:extLst>
              <a:ext uri="{FF2B5EF4-FFF2-40B4-BE49-F238E27FC236}">
                <a16:creationId xmlns:a16="http://schemas.microsoft.com/office/drawing/2014/main" id="{62C23F0B-5861-ABB7-2524-07D5CF30B9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3127" y="3920077"/>
            <a:ext cx="2038350" cy="2238375"/>
          </a:xfrm>
          <a:prstGeom prst="rect">
            <a:avLst/>
          </a:prstGeom>
        </p:spPr>
      </p:pic>
      <p:pic>
        <p:nvPicPr>
          <p:cNvPr id="7" name="Imagen 6" descr="File:ISO C++ Logo.svg - Wikipedia">
            <a:extLst>
              <a:ext uri="{FF2B5EF4-FFF2-40B4-BE49-F238E27FC236}">
                <a16:creationId xmlns:a16="http://schemas.microsoft.com/office/drawing/2014/main" id="{785B2BF4-5E40-2187-0504-0DB4851A34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38086" y="3920166"/>
            <a:ext cx="1314810" cy="1476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3375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9C38C1-EA2D-74C5-C351-EC90E10526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3B26732-DC81-1611-13BD-21C7A804CE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6597" y="1736387"/>
            <a:ext cx="6756800" cy="2049975"/>
          </a:xfrm>
        </p:spPr>
        <p:txBody>
          <a:bodyPr/>
          <a:lstStyle/>
          <a:p>
            <a:r>
              <a:rPr lang="es-ES" sz="6650">
                <a:latin typeface="Agency FB"/>
              </a:rPr>
              <a:t>Comparaciones con otras tecnologías</a:t>
            </a:r>
            <a:endParaRPr lang="es-ES">
              <a:latin typeface="Agency FB" panose="020B0503020202020204" pitchFamily="34" charset="0"/>
            </a:endParaRP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FF31573D-211E-82A4-8F71-0A09D955373F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r>
              <a:rPr lang="es-ES" b="1">
                <a:latin typeface="Agency FB"/>
              </a:rPr>
              <a:t>06</a:t>
            </a:r>
            <a:endParaRPr lang="es-ES" b="1">
              <a:latin typeface="Agency FB" panose="020B0503020202020204" pitchFamily="34" charset="0"/>
            </a:endParaRPr>
          </a:p>
        </p:txBody>
      </p:sp>
      <p:sp>
        <p:nvSpPr>
          <p:cNvPr id="4" name="Subtítulo 3">
            <a:extLst>
              <a:ext uri="{FF2B5EF4-FFF2-40B4-BE49-F238E27FC236}">
                <a16:creationId xmlns:a16="http://schemas.microsoft.com/office/drawing/2014/main" id="{42680B07-52BE-CA4F-112F-1A2250AAF2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13326" y="3727737"/>
            <a:ext cx="5795872" cy="1692613"/>
          </a:xfrm>
        </p:spPr>
        <p:txBody>
          <a:bodyPr/>
          <a:lstStyle/>
          <a:p>
            <a:pPr marL="482600" indent="-342900">
              <a:buFont typeface="Wingdings" panose="05000000000000000000" pitchFamily="2" charset="2"/>
              <a:buChar char="§"/>
            </a:pPr>
            <a:endParaRPr lang="es-ES" sz="2400">
              <a:latin typeface="Agency FB"/>
            </a:endParaRPr>
          </a:p>
          <a:p>
            <a:pPr marL="482600" indent="-342900">
              <a:buFont typeface="Wingdings" panose="05000000000000000000" pitchFamily="2" charset="2"/>
              <a:buChar char="§"/>
            </a:pPr>
            <a:r>
              <a:rPr lang="es-ES" sz="2400">
                <a:latin typeface="Agency FB"/>
              </a:rPr>
              <a:t>gRPC frente a REST</a:t>
            </a:r>
            <a:endParaRPr lang="es-ES" sz="2400">
              <a:latin typeface="Agency FB" panose="020B0503020202020204" pitchFamily="34" charset="0"/>
            </a:endParaRPr>
          </a:p>
          <a:p>
            <a:pPr marL="482600" indent="-342900">
              <a:buFont typeface="Wingdings" panose="05000000000000000000" pitchFamily="2" charset="2"/>
              <a:buChar char="§"/>
            </a:pPr>
            <a:r>
              <a:rPr lang="es-ES" sz="2400">
                <a:latin typeface="Agency FB"/>
              </a:rPr>
              <a:t>gRPC frente a </a:t>
            </a:r>
            <a:r>
              <a:rPr lang="es-ES" sz="2400" err="1">
                <a:latin typeface="Agency FB"/>
              </a:rPr>
              <a:t>GraphQL</a:t>
            </a:r>
            <a:endParaRPr lang="es-ES" sz="2400">
              <a:latin typeface="Agency FB" panose="020B0503020202020204" pitchFamily="34" charset="0"/>
            </a:endParaRPr>
          </a:p>
          <a:p>
            <a:pPr marL="482600" indent="-342900">
              <a:buFont typeface="Wingdings" panose="05000000000000000000" pitchFamily="2" charset="2"/>
              <a:buChar char="§"/>
            </a:pPr>
            <a:r>
              <a:rPr lang="es-ES" sz="2400">
                <a:latin typeface="Agency FB"/>
              </a:rPr>
              <a:t>gRPC frente a  SOAP</a:t>
            </a:r>
          </a:p>
          <a:p>
            <a:pPr marL="139700" indent="0"/>
            <a:endParaRPr lang="es-ES" sz="2400">
              <a:latin typeface="Agency FB"/>
            </a:endParaRPr>
          </a:p>
          <a:p>
            <a:pPr marL="482600" indent="-342900">
              <a:buFont typeface="Arial" panose="020B0604020202020204" pitchFamily="34" charset="0"/>
              <a:buChar char="•"/>
            </a:pPr>
            <a:endParaRPr lang="es-ES" sz="1850"/>
          </a:p>
          <a:p>
            <a:pPr marL="482600" indent="-342900">
              <a:buFont typeface="Arial" panose="020B0604020202020204" pitchFamily="34" charset="0"/>
              <a:buChar char="•"/>
            </a:pP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40239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E60C57-F200-76B3-C422-5E9A0E6412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014" y="592757"/>
            <a:ext cx="4374329" cy="763600"/>
          </a:xfrm>
        </p:spPr>
        <p:txBody>
          <a:bodyPr/>
          <a:lstStyle/>
          <a:p>
            <a:r>
              <a:rPr lang="es-ES" sz="4000" err="1">
                <a:latin typeface="Agency FB"/>
              </a:rPr>
              <a:t>gRPC</a:t>
            </a:r>
            <a:r>
              <a:rPr lang="es-ES" sz="4000">
                <a:latin typeface="Agency FB"/>
              </a:rPr>
              <a:t> frente a REST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62347067-9BE6-183F-E18A-C92147C16DC2}"/>
              </a:ext>
            </a:extLst>
          </p:cNvPr>
          <p:cNvSpPr txBox="1"/>
          <p:nvPr/>
        </p:nvSpPr>
        <p:spPr>
          <a:xfrm>
            <a:off x="984154" y="1432561"/>
            <a:ext cx="5824602" cy="59400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es-ES" sz="2000">
                <a:solidFill>
                  <a:schemeClr val="dk1"/>
                </a:solidFill>
                <a:latin typeface="Agency FB"/>
              </a:rPr>
              <a:t>Utiliza formatos como JSON o XML</a:t>
            </a:r>
          </a:p>
          <a:p>
            <a:pPr marL="285750" indent="-285750">
              <a:buChar char="•"/>
            </a:pPr>
            <a:endParaRPr lang="es-ES" sz="2000">
              <a:solidFill>
                <a:schemeClr val="dk1"/>
              </a:solidFill>
              <a:latin typeface="Agency FB"/>
            </a:endParaRPr>
          </a:p>
          <a:p>
            <a:pPr marL="285750" indent="-285750">
              <a:buChar char="•"/>
            </a:pPr>
            <a:r>
              <a:rPr lang="es-ES" sz="2000">
                <a:solidFill>
                  <a:schemeClr val="dk1"/>
                </a:solidFill>
                <a:latin typeface="Agency FB"/>
              </a:rPr>
              <a:t>Sencillez de implementación</a:t>
            </a:r>
          </a:p>
          <a:p>
            <a:pPr marL="285750" indent="-285750">
              <a:buChar char="•"/>
            </a:pPr>
            <a:endParaRPr lang="es-ES" sz="2000">
              <a:solidFill>
                <a:schemeClr val="dk1"/>
              </a:solidFill>
              <a:latin typeface="Agency FB"/>
            </a:endParaRPr>
          </a:p>
          <a:p>
            <a:pPr marL="285750" indent="-285750">
              <a:buChar char="•"/>
            </a:pPr>
            <a:r>
              <a:rPr lang="es-ES" sz="2000">
                <a:solidFill>
                  <a:schemeClr val="dk1"/>
                </a:solidFill>
                <a:latin typeface="Agency FB"/>
              </a:rPr>
              <a:t>Trabajar con formatos de texto introduce una sobrecarga</a:t>
            </a:r>
          </a:p>
          <a:p>
            <a:pPr marL="285750" indent="-285750">
              <a:buChar char="•"/>
            </a:pPr>
            <a:endParaRPr lang="es-ES" sz="2000">
              <a:solidFill>
                <a:schemeClr val="dk1"/>
              </a:solidFill>
              <a:latin typeface="Agency FB"/>
            </a:endParaRPr>
          </a:p>
          <a:p>
            <a:endParaRPr lang="es-ES" sz="2000">
              <a:solidFill>
                <a:schemeClr val="dk1"/>
              </a:solidFill>
              <a:latin typeface="Agency FB"/>
            </a:endParaRPr>
          </a:p>
          <a:p>
            <a:r>
              <a:rPr lang="es-ES" sz="2000">
                <a:solidFill>
                  <a:schemeClr val="dk1"/>
                </a:solidFill>
                <a:latin typeface="Agency FB"/>
              </a:rPr>
              <a:t>Principales diferencias:</a:t>
            </a:r>
          </a:p>
          <a:p>
            <a:endParaRPr lang="es-ES" sz="2000">
              <a:solidFill>
                <a:schemeClr val="dk1"/>
              </a:solidFill>
              <a:latin typeface="Agency FB"/>
            </a:endParaRPr>
          </a:p>
          <a:p>
            <a:pPr marL="285750" indent="-285750">
              <a:buChar char="•"/>
            </a:pPr>
            <a:r>
              <a:rPr lang="es-ES" sz="2000">
                <a:solidFill>
                  <a:schemeClr val="dk1"/>
                </a:solidFill>
                <a:latin typeface="Agency FB"/>
              </a:rPr>
              <a:t>Protocolo</a:t>
            </a:r>
          </a:p>
          <a:p>
            <a:pPr marL="285750" indent="-285750">
              <a:buChar char="•"/>
            </a:pPr>
            <a:endParaRPr lang="es-ES" sz="2000">
              <a:solidFill>
                <a:schemeClr val="dk1"/>
              </a:solidFill>
              <a:latin typeface="Agency FB"/>
            </a:endParaRPr>
          </a:p>
          <a:p>
            <a:pPr marL="285750" indent="-285750">
              <a:buChar char="•"/>
            </a:pPr>
            <a:r>
              <a:rPr lang="es-ES" sz="2000">
                <a:solidFill>
                  <a:schemeClr val="dk1"/>
                </a:solidFill>
                <a:latin typeface="Agency FB"/>
              </a:rPr>
              <a:t>Formato de datos</a:t>
            </a:r>
          </a:p>
          <a:p>
            <a:pPr marL="285750" indent="-285750">
              <a:buChar char="•"/>
            </a:pPr>
            <a:endParaRPr lang="es-ES" sz="2000">
              <a:solidFill>
                <a:schemeClr val="dk1"/>
              </a:solidFill>
              <a:latin typeface="Agency FB"/>
            </a:endParaRPr>
          </a:p>
          <a:p>
            <a:pPr marL="285750" indent="-285750">
              <a:buChar char="•"/>
            </a:pPr>
            <a:r>
              <a:rPr lang="es-ES" sz="2000">
                <a:solidFill>
                  <a:schemeClr val="dk1"/>
                </a:solidFill>
                <a:latin typeface="Agency FB"/>
              </a:rPr>
              <a:t>Rendimiento</a:t>
            </a:r>
          </a:p>
          <a:p>
            <a:pPr marL="285750" indent="-285750">
              <a:buChar char="•"/>
            </a:pPr>
            <a:endParaRPr lang="es-ES" sz="2000">
              <a:solidFill>
                <a:schemeClr val="dk1"/>
              </a:solidFill>
              <a:latin typeface="Agency FB"/>
            </a:endParaRPr>
          </a:p>
          <a:p>
            <a:pPr marL="285750" indent="-285750">
              <a:buChar char="•"/>
            </a:pPr>
            <a:r>
              <a:rPr lang="es-ES" sz="2000">
                <a:solidFill>
                  <a:schemeClr val="dk1"/>
                </a:solidFill>
                <a:latin typeface="Agency FB"/>
              </a:rPr>
              <a:t>Compatibilidad</a:t>
            </a:r>
          </a:p>
          <a:p>
            <a:endParaRPr lang="es-ES" sz="2000">
              <a:solidFill>
                <a:srgbClr val="333333"/>
              </a:solidFill>
              <a:latin typeface="Agency FB"/>
            </a:endParaRPr>
          </a:p>
          <a:p>
            <a:endParaRPr lang="es-ES" sz="2000">
              <a:solidFill>
                <a:srgbClr val="333333"/>
              </a:solidFill>
              <a:latin typeface="Agency FB"/>
            </a:endParaRPr>
          </a:p>
          <a:p>
            <a:endParaRPr lang="es-ES" sz="2000"/>
          </a:p>
        </p:txBody>
      </p:sp>
      <p:pic>
        <p:nvPicPr>
          <p:cNvPr id="3" name="Imagen 2" descr="Qué es una API REST? - Seobility Wiki">
            <a:extLst>
              <a:ext uri="{FF2B5EF4-FFF2-40B4-BE49-F238E27FC236}">
                <a16:creationId xmlns:a16="http://schemas.microsoft.com/office/drawing/2014/main" id="{42DC5234-C592-562B-F645-2120DBA739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0669" y="1356357"/>
            <a:ext cx="5018317" cy="4069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3034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2C77D7-B142-5556-CB9B-AAF51FFD25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A146F9-2F72-F1E4-5DDB-E4982C3F3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541" y="719826"/>
            <a:ext cx="4374329" cy="763600"/>
          </a:xfrm>
        </p:spPr>
        <p:txBody>
          <a:bodyPr/>
          <a:lstStyle/>
          <a:p>
            <a:r>
              <a:rPr lang="es-ES" sz="4000" err="1">
                <a:latin typeface="Agency FB"/>
              </a:rPr>
              <a:t>gRPC</a:t>
            </a:r>
            <a:r>
              <a:rPr lang="es-ES" sz="4000">
                <a:latin typeface="Agency FB"/>
              </a:rPr>
              <a:t> frente a </a:t>
            </a:r>
            <a:r>
              <a:rPr lang="es-ES" sz="4000" err="1">
                <a:latin typeface="Agency FB"/>
              </a:rPr>
              <a:t>graphQL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DFFB759-BCD1-4735-68AA-FCEDF44B117E}"/>
              </a:ext>
            </a:extLst>
          </p:cNvPr>
          <p:cNvSpPr txBox="1"/>
          <p:nvPr/>
        </p:nvSpPr>
        <p:spPr>
          <a:xfrm>
            <a:off x="960000" y="1816375"/>
            <a:ext cx="5824602" cy="40934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es-ES" sz="2000">
                <a:solidFill>
                  <a:schemeClr val="dk1"/>
                </a:solidFill>
                <a:latin typeface="Agency FB"/>
              </a:rPr>
              <a:t>Tecnología que permite definir datos requeridos en una solicitud</a:t>
            </a:r>
          </a:p>
          <a:p>
            <a:pPr marL="285750" indent="-285750">
              <a:buChar char="•"/>
            </a:pPr>
            <a:endParaRPr lang="es-ES" sz="2000">
              <a:solidFill>
                <a:schemeClr val="dk1"/>
              </a:solidFill>
              <a:latin typeface="Agency FB"/>
            </a:endParaRPr>
          </a:p>
          <a:p>
            <a:pPr marL="285750" indent="-285750">
              <a:buChar char="•"/>
            </a:pPr>
            <a:r>
              <a:rPr lang="es-ES" sz="2000">
                <a:solidFill>
                  <a:schemeClr val="dk1"/>
                </a:solidFill>
                <a:latin typeface="Agency FB"/>
              </a:rPr>
              <a:t>Limitaciones en términos de rendimiento.</a:t>
            </a:r>
          </a:p>
          <a:p>
            <a:pPr marL="285750" indent="-285750">
              <a:buChar char="•"/>
            </a:pPr>
            <a:endParaRPr lang="es-ES" sz="2000">
              <a:solidFill>
                <a:schemeClr val="dk1"/>
              </a:solidFill>
              <a:latin typeface="Agency FB"/>
            </a:endParaRPr>
          </a:p>
          <a:p>
            <a:endParaRPr lang="es-ES" sz="2000">
              <a:solidFill>
                <a:schemeClr val="dk1"/>
              </a:solidFill>
              <a:latin typeface="Agency FB"/>
            </a:endParaRPr>
          </a:p>
          <a:p>
            <a:r>
              <a:rPr lang="es-ES" sz="2000">
                <a:solidFill>
                  <a:schemeClr val="dk1"/>
                </a:solidFill>
                <a:latin typeface="Agency FB"/>
              </a:rPr>
              <a:t>Principales diferencias:</a:t>
            </a:r>
          </a:p>
          <a:p>
            <a:endParaRPr lang="es-ES" sz="2000">
              <a:solidFill>
                <a:schemeClr val="dk1"/>
              </a:solidFill>
              <a:latin typeface="Agency FB"/>
            </a:endParaRPr>
          </a:p>
          <a:p>
            <a:pPr marL="285750" indent="-285750">
              <a:buChar char="•"/>
            </a:pPr>
            <a:r>
              <a:rPr lang="es-ES" sz="2000">
                <a:solidFill>
                  <a:schemeClr val="dk1"/>
                </a:solidFill>
                <a:latin typeface="Agency FB"/>
              </a:rPr>
              <a:t>Consultas</a:t>
            </a:r>
          </a:p>
          <a:p>
            <a:pPr marL="285750" indent="-285750">
              <a:buChar char="•"/>
            </a:pPr>
            <a:endParaRPr lang="es-ES" sz="2000">
              <a:solidFill>
                <a:schemeClr val="dk1"/>
              </a:solidFill>
              <a:latin typeface="Agency FB"/>
            </a:endParaRPr>
          </a:p>
          <a:p>
            <a:pPr marL="285750" indent="-285750">
              <a:buChar char="•"/>
            </a:pPr>
            <a:r>
              <a:rPr lang="es-ES" sz="2000">
                <a:solidFill>
                  <a:schemeClr val="dk1"/>
                </a:solidFill>
                <a:latin typeface="Agency FB"/>
              </a:rPr>
              <a:t>Transporte</a:t>
            </a:r>
          </a:p>
          <a:p>
            <a:pPr marL="285750" indent="-285750">
              <a:buChar char="•"/>
            </a:pPr>
            <a:endParaRPr lang="es-ES" sz="2000">
              <a:solidFill>
                <a:schemeClr val="dk1"/>
              </a:solidFill>
              <a:latin typeface="Agency FB"/>
            </a:endParaRPr>
          </a:p>
          <a:p>
            <a:pPr marL="285750" indent="-285750">
              <a:buChar char="•"/>
            </a:pPr>
            <a:r>
              <a:rPr lang="es-ES" sz="2000">
                <a:solidFill>
                  <a:schemeClr val="dk1"/>
                </a:solidFill>
                <a:latin typeface="Agency FB"/>
              </a:rPr>
              <a:t>Enfoque</a:t>
            </a:r>
          </a:p>
          <a:p>
            <a:endParaRPr lang="es-ES" sz="2000"/>
          </a:p>
        </p:txBody>
      </p:sp>
      <p:pic>
        <p:nvPicPr>
          <p:cNvPr id="5" name="Imagen 4" descr="Icono&#10;&#10;El contenido generado por IA puede ser incorrecto.">
            <a:extLst>
              <a:ext uri="{FF2B5EF4-FFF2-40B4-BE49-F238E27FC236}">
                <a16:creationId xmlns:a16="http://schemas.microsoft.com/office/drawing/2014/main" id="{E16200B2-A956-9CBF-A9F4-C6D07A3095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0083" y="1950343"/>
            <a:ext cx="3802822" cy="2727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8037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560B83-42FC-7B9E-A6DA-A365191734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7B7304-55F9-2F03-A15C-02063E3CC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5992" y="661461"/>
            <a:ext cx="4374329" cy="763600"/>
          </a:xfrm>
        </p:spPr>
        <p:txBody>
          <a:bodyPr/>
          <a:lstStyle/>
          <a:p>
            <a:r>
              <a:rPr lang="es-ES" sz="4000" err="1">
                <a:latin typeface="Agency FB"/>
              </a:rPr>
              <a:t>gRPC</a:t>
            </a:r>
            <a:r>
              <a:rPr lang="es-ES" sz="4000">
                <a:latin typeface="Agency FB"/>
              </a:rPr>
              <a:t> frente a SOAP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43D921E-5FF8-FC6E-5F30-59E0A896DCC7}"/>
              </a:ext>
            </a:extLst>
          </p:cNvPr>
          <p:cNvSpPr txBox="1"/>
          <p:nvPr/>
        </p:nvSpPr>
        <p:spPr>
          <a:xfrm>
            <a:off x="1070976" y="1689916"/>
            <a:ext cx="5824602" cy="470898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es-ES" sz="2000">
                <a:latin typeface="Agency FB"/>
                <a:cs typeface="Times New Roman"/>
              </a:rPr>
              <a:t>SOAP se basa en el intercambio de mensajes XML a través de HTTP</a:t>
            </a:r>
            <a:endParaRPr lang="es-ES" sz="2000">
              <a:solidFill>
                <a:schemeClr val="dk1"/>
              </a:solidFill>
              <a:latin typeface="Agency FB"/>
            </a:endParaRPr>
          </a:p>
          <a:p>
            <a:pPr marL="285750" indent="-285750">
              <a:buChar char="•"/>
            </a:pPr>
            <a:endParaRPr lang="es-ES" sz="2000">
              <a:latin typeface="Agency FB"/>
              <a:cs typeface="Times New Roman"/>
            </a:endParaRPr>
          </a:p>
          <a:p>
            <a:pPr marL="285750" indent="-285750">
              <a:buChar char="•"/>
            </a:pPr>
            <a:r>
              <a:rPr lang="es-ES" sz="2000">
                <a:latin typeface="Agency FB"/>
                <a:cs typeface="Times New Roman"/>
              </a:rPr>
              <a:t>Complejo y dependencia de XML</a:t>
            </a:r>
          </a:p>
          <a:p>
            <a:pPr marL="285750" indent="-285750">
              <a:buChar char="•"/>
            </a:pPr>
            <a:endParaRPr lang="es-ES" sz="2000">
              <a:latin typeface="Agency FB"/>
              <a:cs typeface="Times New Roman"/>
            </a:endParaRPr>
          </a:p>
          <a:p>
            <a:endParaRPr lang="es-ES" sz="2000">
              <a:latin typeface="Agency FB"/>
              <a:cs typeface="Times New Roman"/>
            </a:endParaRPr>
          </a:p>
          <a:p>
            <a:r>
              <a:rPr lang="es-ES" sz="2000">
                <a:latin typeface="Agency FB"/>
                <a:cs typeface="Times New Roman"/>
              </a:rPr>
              <a:t>Principales diferencias:</a:t>
            </a:r>
          </a:p>
          <a:p>
            <a:endParaRPr lang="es-ES" sz="2000">
              <a:latin typeface="Agency FB"/>
              <a:cs typeface="Times New Roman"/>
            </a:endParaRPr>
          </a:p>
          <a:p>
            <a:pPr marL="285750" indent="-285750">
              <a:buChar char="•"/>
            </a:pPr>
            <a:r>
              <a:rPr lang="es-ES" sz="2000">
                <a:latin typeface="Agency FB"/>
                <a:cs typeface="Times New Roman"/>
              </a:rPr>
              <a:t>Formato</a:t>
            </a:r>
          </a:p>
          <a:p>
            <a:pPr marL="285750" indent="-285750">
              <a:buChar char="•"/>
            </a:pPr>
            <a:endParaRPr lang="es-ES" sz="2000">
              <a:latin typeface="Agency FB"/>
              <a:cs typeface="Times New Roman"/>
            </a:endParaRPr>
          </a:p>
          <a:p>
            <a:pPr marL="285750" indent="-285750">
              <a:buChar char="•"/>
            </a:pPr>
            <a:r>
              <a:rPr lang="es-ES" sz="2000">
                <a:latin typeface="Agency FB"/>
                <a:cs typeface="Times New Roman"/>
              </a:rPr>
              <a:t>Protocolos soportados</a:t>
            </a:r>
          </a:p>
          <a:p>
            <a:pPr marL="285750" indent="-285750">
              <a:buChar char="•"/>
            </a:pPr>
            <a:endParaRPr lang="es-ES" sz="2000">
              <a:latin typeface="Agency FB"/>
              <a:cs typeface="Times New Roman"/>
            </a:endParaRPr>
          </a:p>
          <a:p>
            <a:pPr marL="285750" indent="-285750">
              <a:buChar char="•"/>
            </a:pPr>
            <a:r>
              <a:rPr lang="es-ES" sz="2000">
                <a:latin typeface="Agency FB"/>
                <a:cs typeface="Times New Roman"/>
              </a:rPr>
              <a:t>Seguridad</a:t>
            </a:r>
          </a:p>
          <a:p>
            <a:pPr marL="285750" indent="-285750">
              <a:buChar char="•"/>
            </a:pPr>
            <a:endParaRPr lang="es-ES" sz="2000">
              <a:latin typeface="Agency FB"/>
              <a:cs typeface="Times New Roman"/>
            </a:endParaRPr>
          </a:p>
          <a:p>
            <a:pPr marL="285750" indent="-285750">
              <a:buChar char="•"/>
            </a:pPr>
            <a:r>
              <a:rPr lang="es-ES" sz="2000">
                <a:latin typeface="Agency FB"/>
                <a:cs typeface="Times New Roman"/>
              </a:rPr>
              <a:t>Caso de uso</a:t>
            </a:r>
          </a:p>
          <a:p>
            <a:endParaRPr lang="es-ES" sz="2000"/>
          </a:p>
        </p:txBody>
      </p:sp>
      <p:pic>
        <p:nvPicPr>
          <p:cNvPr id="5" name="Imagen 4" descr="Soap vs. Rest API: What's the Difference?">
            <a:extLst>
              <a:ext uri="{FF2B5EF4-FFF2-40B4-BE49-F238E27FC236}">
                <a16:creationId xmlns:a16="http://schemas.microsoft.com/office/drawing/2014/main" id="{27A7649F-9184-9587-A047-06E1A55505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4428" y="1959253"/>
            <a:ext cx="3776596" cy="3137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3597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9C38C1-EA2D-74C5-C351-EC90E10526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3B26732-DC81-1611-13BD-21C7A804CE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238" y="2008907"/>
            <a:ext cx="6756800" cy="955387"/>
          </a:xfrm>
        </p:spPr>
        <p:txBody>
          <a:bodyPr/>
          <a:lstStyle/>
          <a:p>
            <a:pPr algn="ctr"/>
            <a:r>
              <a:rPr lang="es-ES" sz="6650" dirty="0">
                <a:latin typeface="Agency FB"/>
              </a:rPr>
              <a:t>Conclusiones</a:t>
            </a:r>
            <a:endParaRPr lang="es-ES" sz="6650" dirty="0">
              <a:latin typeface="Agency FB" panose="020B0503020202020204" pitchFamily="34" charset="0"/>
            </a:endParaRP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FF31573D-211E-82A4-8F71-0A09D955373F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r>
              <a:rPr lang="es-ES" b="1">
                <a:latin typeface="Agency FB"/>
              </a:rPr>
              <a:t>08</a:t>
            </a:r>
            <a:endParaRPr lang="es-ES" b="1">
              <a:latin typeface="Agency FB" panose="020B0503020202020204" pitchFamily="34" charset="0"/>
            </a:endParaRPr>
          </a:p>
        </p:txBody>
      </p:sp>
      <p:sp>
        <p:nvSpPr>
          <p:cNvPr id="4" name="Subtítulo 3">
            <a:extLst>
              <a:ext uri="{FF2B5EF4-FFF2-40B4-BE49-F238E27FC236}">
                <a16:creationId xmlns:a16="http://schemas.microsoft.com/office/drawing/2014/main" id="{42680B07-52BE-CA4F-112F-1A2250AAF2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78132" y="2633770"/>
            <a:ext cx="5795872" cy="3212554"/>
          </a:xfrm>
        </p:spPr>
        <p:txBody>
          <a:bodyPr/>
          <a:lstStyle/>
          <a:p>
            <a:pPr marL="482600" indent="-342900">
              <a:buFont typeface="Wingdings" panose="05000000000000000000" pitchFamily="2" charset="2"/>
              <a:buChar char="§"/>
            </a:pPr>
            <a:endParaRPr lang="es-ES" sz="2400" dirty="0">
              <a:latin typeface="Agency FB"/>
            </a:endParaRPr>
          </a:p>
          <a:p>
            <a:pPr marL="482600" indent="-342900">
              <a:buFont typeface="Wingdings" panose="05000000000000000000" pitchFamily="2" charset="2"/>
              <a:buChar char="§"/>
            </a:pPr>
            <a:r>
              <a:rPr lang="es-ES" sz="2400" dirty="0">
                <a:latin typeface="Agency FB"/>
              </a:rPr>
              <a:t>Tecnología muy potente para la comunicación entre servicios</a:t>
            </a:r>
            <a:endParaRPr lang="es-ES" sz="2400" dirty="0">
              <a:latin typeface="Agency FB" panose="020B0503020202020204" pitchFamily="34" charset="0"/>
            </a:endParaRPr>
          </a:p>
          <a:p>
            <a:pPr marL="482600" indent="-342900">
              <a:buFont typeface="Wingdings" panose="05000000000000000000" pitchFamily="2" charset="2"/>
              <a:buChar char="§"/>
            </a:pPr>
            <a:endParaRPr lang="es-ES" sz="2400" dirty="0">
              <a:latin typeface="Agency FB" panose="020B0503020202020204" pitchFamily="34" charset="0"/>
            </a:endParaRPr>
          </a:p>
          <a:p>
            <a:pPr marL="482600" indent="-342900">
              <a:buFont typeface="Wingdings" panose="05000000000000000000" pitchFamily="2" charset="2"/>
              <a:buChar char="§"/>
            </a:pPr>
            <a:r>
              <a:rPr lang="es-ES" sz="2400" dirty="0">
                <a:latin typeface="Agency FB"/>
              </a:rPr>
              <a:t>Pese algunas limitaciones, pueden solucionarse con herramientas complementarias</a:t>
            </a:r>
            <a:endParaRPr lang="es-ES" sz="2400" dirty="0">
              <a:latin typeface="Agency FB" panose="020B0503020202020204" pitchFamily="34" charset="0"/>
            </a:endParaRPr>
          </a:p>
          <a:p>
            <a:pPr marL="139700" indent="0"/>
            <a:endParaRPr lang="es-ES" sz="2400" dirty="0">
              <a:latin typeface="Agency FB" panose="020B0503020202020204" pitchFamily="34" charset="0"/>
            </a:endParaRPr>
          </a:p>
          <a:p>
            <a:pPr marL="482600" indent="-342900">
              <a:buFont typeface="Wingdings" panose="05000000000000000000" pitchFamily="2" charset="2"/>
              <a:buChar char="§"/>
            </a:pPr>
            <a:r>
              <a:rPr lang="es-ES" sz="2400" dirty="0">
                <a:latin typeface="Agency FB"/>
              </a:rPr>
              <a:t>Práctico y flexible</a:t>
            </a:r>
            <a:endParaRPr lang="es-ES" sz="2400" dirty="0">
              <a:latin typeface="Agency FB" panose="020B0503020202020204" pitchFamily="34" charset="0"/>
            </a:endParaRPr>
          </a:p>
          <a:p>
            <a:pPr marL="139700" indent="0"/>
            <a:endParaRPr lang="es-ES" sz="2400" dirty="0">
              <a:latin typeface="Agency FB"/>
            </a:endParaRPr>
          </a:p>
          <a:p>
            <a:pPr marL="482600" indent="-342900">
              <a:buFont typeface="Arial" panose="020B0604020202020204" pitchFamily="34" charset="0"/>
              <a:buChar char="•"/>
            </a:pPr>
            <a:endParaRPr lang="es-ES" sz="1850" dirty="0"/>
          </a:p>
          <a:p>
            <a:pPr marL="482600" indent="-342900">
              <a:buFont typeface="Arial" panose="020B0604020202020204" pitchFamily="34" charset="0"/>
              <a:buChar char="•"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323808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6CD491-A149-A419-A9AC-8C897144F2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9321" y="2306600"/>
            <a:ext cx="6756800" cy="1122400"/>
          </a:xfrm>
        </p:spPr>
        <p:txBody>
          <a:bodyPr/>
          <a:lstStyle/>
          <a:p>
            <a:pPr algn="ctr"/>
            <a:r>
              <a:rPr lang="es-ES">
                <a:latin typeface="Agency FB" panose="020B0503020202020204" pitchFamily="34" charset="0"/>
              </a:rPr>
              <a:t>Fundamentos del RPC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40901A3D-DCC8-C4A3-9E4D-BB9BA0A94DF5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r>
              <a:rPr lang="es-ES" b="1">
                <a:latin typeface="Agency FB" panose="020B0503020202020204" pitchFamily="34" charset="0"/>
              </a:rPr>
              <a:t>01</a:t>
            </a:r>
          </a:p>
        </p:txBody>
      </p:sp>
      <p:sp>
        <p:nvSpPr>
          <p:cNvPr id="4" name="Subtítulo 3">
            <a:extLst>
              <a:ext uri="{FF2B5EF4-FFF2-40B4-BE49-F238E27FC236}">
                <a16:creationId xmlns:a16="http://schemas.microsoft.com/office/drawing/2014/main" id="{9235BFF1-0705-B473-793B-0166FAD638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39785" y="3595520"/>
            <a:ext cx="5795872" cy="1887153"/>
          </a:xfrm>
        </p:spPr>
        <p:txBody>
          <a:bodyPr/>
          <a:lstStyle/>
          <a:p>
            <a:pPr marL="482600" indent="-342900">
              <a:buFont typeface="Wingdings" panose="05000000000000000000" pitchFamily="2" charset="2"/>
              <a:buChar char="§"/>
            </a:pPr>
            <a:r>
              <a:rPr lang="es-ES" sz="2400">
                <a:latin typeface="Agency FB" panose="020B0503020202020204" pitchFamily="34" charset="0"/>
              </a:rPr>
              <a:t>Qué es y cómo funciona</a:t>
            </a:r>
          </a:p>
          <a:p>
            <a:pPr marL="482600" indent="-342900">
              <a:buFont typeface="Wingdings" panose="05000000000000000000" pitchFamily="2" charset="2"/>
              <a:buChar char="§"/>
            </a:pPr>
            <a:r>
              <a:rPr lang="es-ES" sz="2400">
                <a:latin typeface="Agency FB" panose="020B0503020202020204" pitchFamily="34" charset="0"/>
              </a:rPr>
              <a:t>Características clave</a:t>
            </a:r>
          </a:p>
          <a:p>
            <a:pPr marL="482600" indent="-342900">
              <a:buFont typeface="Wingdings" panose="05000000000000000000" pitchFamily="2" charset="2"/>
              <a:buChar char="§"/>
            </a:pPr>
            <a:r>
              <a:rPr lang="es-ES" sz="2400">
                <a:latin typeface="Agency FB" panose="020B0503020202020204" pitchFamily="34" charset="0"/>
              </a:rPr>
              <a:t>Tecnologías RPC</a:t>
            </a:r>
          </a:p>
          <a:p>
            <a:pPr marL="482600" indent="-342900">
              <a:buFont typeface="Arial" panose="020B0604020202020204" pitchFamily="34" charset="0"/>
              <a:buChar char="•"/>
            </a:pPr>
            <a:endParaRPr lang="es-ES" sz="1850"/>
          </a:p>
          <a:p>
            <a:pPr marL="482600" indent="-342900">
              <a:buFont typeface="Arial" panose="020B0604020202020204" pitchFamily="34" charset="0"/>
              <a:buChar char="•"/>
            </a:pP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469308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C20A978-F729-B978-9DDE-DA0F4CB9C4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2719" y="731433"/>
            <a:ext cx="10278000" cy="763600"/>
          </a:xfrm>
        </p:spPr>
        <p:txBody>
          <a:bodyPr/>
          <a:lstStyle/>
          <a:p>
            <a:r>
              <a:rPr lang="es-ES" sz="4000">
                <a:latin typeface="Agency FB" panose="020B0503020202020204" pitchFamily="34" charset="0"/>
              </a:rPr>
              <a:t>Qué es y cómo funciona</a:t>
            </a:r>
            <a:br>
              <a:rPr lang="es-ES" sz="4000">
                <a:latin typeface="Agency FB" panose="020B0503020202020204" pitchFamily="34" charset="0"/>
              </a:rPr>
            </a:br>
            <a:endParaRPr lang="es-E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2A05FC6-844A-CA3A-180A-45B20ACE7F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3896" y="1905094"/>
            <a:ext cx="5877917" cy="3467600"/>
          </a:xfrm>
        </p:spPr>
        <p:txBody>
          <a:bodyPr/>
          <a:lstStyle/>
          <a:p>
            <a:pPr marL="139700" indent="0">
              <a:buNone/>
            </a:pPr>
            <a:r>
              <a:rPr lang="es-ES" sz="1800">
                <a:latin typeface="Agency FB" panose="020B0503020202020204" pitchFamily="34" charset="0"/>
                <a:ea typeface="Aptos" panose="020B0004020202020204" pitchFamily="34" charset="0"/>
              </a:rPr>
              <a:t>E</a:t>
            </a:r>
            <a:r>
              <a:rPr lang="es-ES" sz="1800">
                <a:effectLst/>
                <a:latin typeface="Agency FB" panose="020B0503020202020204" pitchFamily="34" charset="0"/>
                <a:ea typeface="Aptos" panose="020B0004020202020204" pitchFamily="34" charset="0"/>
              </a:rPr>
              <a:t>s un protocolo que permite a un programa informático ejecutar un procedimiento o función en otro ordenador o servidor remoto.</a:t>
            </a:r>
          </a:p>
          <a:p>
            <a:pPr marL="139700" indent="0">
              <a:buNone/>
            </a:pPr>
            <a:endParaRPr lang="es-ES" sz="1800">
              <a:latin typeface="Agency FB" panose="020B0503020202020204" pitchFamily="34" charset="0"/>
            </a:endParaRPr>
          </a:p>
          <a:p>
            <a:pPr marL="139700" indent="0">
              <a:buNone/>
            </a:pPr>
            <a:endParaRPr lang="es-ES" sz="1800">
              <a:latin typeface="Agency FB" panose="020B0503020202020204" pitchFamily="34" charset="0"/>
            </a:endParaRPr>
          </a:p>
          <a:p>
            <a:pPr marL="139700" indent="0">
              <a:buNone/>
            </a:pPr>
            <a:r>
              <a:rPr lang="es-ES" sz="1800">
                <a:latin typeface="Agency FB" panose="020B0503020202020204" pitchFamily="34" charset="0"/>
              </a:rPr>
              <a:t>Utiliza un modelo cliente-servidor :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ES" sz="1800" b="1">
                <a:latin typeface="Agency FB" panose="020B0503020202020204" pitchFamily="34" charset="0"/>
              </a:rPr>
              <a:t>El cliente inicia una petición.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ES" sz="1800" b="1">
                <a:latin typeface="Agency FB" panose="020B0503020202020204" pitchFamily="34" charset="0"/>
              </a:rPr>
              <a:t>El servidor la recibe.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ES" sz="1800" b="1">
                <a:latin typeface="Agency FB" panose="020B0503020202020204" pitchFamily="34" charset="0"/>
              </a:rPr>
              <a:t>El servidor localiza y ejecuta el procedimiento solicitado.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ES" sz="1800" b="1">
                <a:latin typeface="Agency FB" panose="020B0503020202020204" pitchFamily="34" charset="0"/>
              </a:rPr>
              <a:t>Devuelve el resultado al cliente.</a:t>
            </a:r>
          </a:p>
        </p:txBody>
      </p:sp>
      <p:pic>
        <p:nvPicPr>
          <p:cNvPr id="1026" name="Picture 2" descr="Funcionamiento de RPC - Win32 apps | Microsoft Learn">
            <a:extLst>
              <a:ext uri="{FF2B5EF4-FFF2-40B4-BE49-F238E27FC236}">
                <a16:creationId xmlns:a16="http://schemas.microsoft.com/office/drawing/2014/main" id="{C6C98AF0-0223-111C-89CA-06AA52CCC9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-501" b="-136"/>
          <a:stretch/>
        </p:blipFill>
        <p:spPr bwMode="auto">
          <a:xfrm>
            <a:off x="6721813" y="1991269"/>
            <a:ext cx="3434397" cy="2875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7977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D60EFF-66A1-FF4B-FD80-AE7459FB8E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400" y="710099"/>
            <a:ext cx="10272000" cy="763600"/>
          </a:xfrm>
        </p:spPr>
        <p:txBody>
          <a:bodyPr/>
          <a:lstStyle/>
          <a:p>
            <a:r>
              <a:rPr lang="es-ES">
                <a:latin typeface="Agency FB" panose="020B0503020202020204" pitchFamily="34" charset="0"/>
              </a:rPr>
              <a:t>Características clave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BC23C7E-D1DD-6A42-F770-D3B76713AD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6468" y="2847975"/>
            <a:ext cx="5030400" cy="3648400"/>
          </a:xfrm>
        </p:spPr>
        <p:txBody>
          <a:bodyPr/>
          <a:lstStyle/>
          <a:p>
            <a:pPr marL="139700" indent="0">
              <a:buNone/>
            </a:pPr>
            <a:r>
              <a:rPr lang="es-ES"/>
              <a:t>	</a:t>
            </a:r>
            <a:r>
              <a:rPr lang="es-ES" sz="1800">
                <a:latin typeface="Agency FB" panose="020B0503020202020204" pitchFamily="34" charset="0"/>
              </a:rPr>
              <a:t>E</a:t>
            </a:r>
            <a:r>
              <a:rPr lang="es-ES" sz="1800">
                <a:effectLst/>
                <a:latin typeface="Agency FB" panose="020B0503020202020204" pitchFamily="34" charset="0"/>
                <a:ea typeface="Aptos" panose="020B0004020202020204" pitchFamily="34" charset="0"/>
              </a:rPr>
              <a:t>l cliente no necesita saber en qué máquina está 	realmente ejecutándose el procedimiento remoto que 	ha invocado. Siempre llama a la función de la misma 	forma, como si fuera local.</a:t>
            </a:r>
            <a:endParaRPr lang="es-ES">
              <a:latin typeface="Agency FB" panose="020B0503020202020204" pitchFamily="34" charset="0"/>
            </a:endParaRPr>
          </a:p>
        </p:txBody>
      </p:sp>
      <p:sp>
        <p:nvSpPr>
          <p:cNvPr id="4" name="Subtítulo 3">
            <a:extLst>
              <a:ext uri="{FF2B5EF4-FFF2-40B4-BE49-F238E27FC236}">
                <a16:creationId xmlns:a16="http://schemas.microsoft.com/office/drawing/2014/main" id="{A300EA55-EE49-5198-3F78-0C6E4A9702C8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959820" y="2499501"/>
            <a:ext cx="5030400" cy="3648400"/>
          </a:xfrm>
        </p:spPr>
        <p:txBody>
          <a:bodyPr/>
          <a:lstStyle/>
          <a:p>
            <a:pPr marL="139700" indent="0">
              <a:buNone/>
            </a:pPr>
            <a:endParaRPr lang="es-ES"/>
          </a:p>
          <a:p>
            <a:pPr marL="139700" indent="0">
              <a:buNone/>
            </a:pPr>
            <a:r>
              <a:rPr lang="es-ES"/>
              <a:t>	</a:t>
            </a:r>
            <a:r>
              <a:rPr lang="es-ES" sz="1800">
                <a:latin typeface="Agency FB" panose="020B0503020202020204" pitchFamily="34" charset="0"/>
              </a:rPr>
              <a:t>O</a:t>
            </a:r>
            <a:r>
              <a:rPr lang="es-ES" sz="1800">
                <a:effectLst/>
                <a:latin typeface="Agency FB" panose="020B0503020202020204" pitchFamily="34" charset="0"/>
                <a:ea typeface="Aptos" panose="020B0004020202020204" pitchFamily="34" charset="0"/>
              </a:rPr>
              <a:t>culta la ubicación del servidor al cliente, ya que 	cliente no necesita conocer la dirección 	física o de red del servidor.</a:t>
            </a:r>
            <a:endParaRPr lang="es-ES">
              <a:latin typeface="Agency FB" panose="020B0503020202020204" pitchFamily="34" charset="0"/>
            </a:endParaRPr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33A29B34-914B-30C0-047A-47D8E9286E70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959910" y="2093172"/>
            <a:ext cx="5030400" cy="482000"/>
          </a:xfrm>
        </p:spPr>
        <p:txBody>
          <a:bodyPr/>
          <a:lstStyle/>
          <a:p>
            <a:pPr marL="596900" indent="-457200">
              <a:buFont typeface="Wingdings" panose="05000000000000000000" pitchFamily="2" charset="2"/>
              <a:buChar char="§"/>
            </a:pPr>
            <a:r>
              <a:rPr lang="es-ES"/>
              <a:t>Transparencia de localización</a:t>
            </a:r>
          </a:p>
        </p:txBody>
      </p:sp>
      <p:sp>
        <p:nvSpPr>
          <p:cNvPr id="6" name="Subtítulo 5">
            <a:extLst>
              <a:ext uri="{FF2B5EF4-FFF2-40B4-BE49-F238E27FC236}">
                <a16:creationId xmlns:a16="http://schemas.microsoft.com/office/drawing/2014/main" id="{0F473935-8119-0B9A-06EF-61456DD31077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6201692" y="2093172"/>
            <a:ext cx="5030400" cy="482000"/>
          </a:xfrm>
        </p:spPr>
        <p:txBody>
          <a:bodyPr/>
          <a:lstStyle/>
          <a:p>
            <a:pPr marL="596900" indent="-457200">
              <a:buFont typeface="Wingdings" panose="05000000000000000000" pitchFamily="2" charset="2"/>
              <a:buChar char="§"/>
            </a:pPr>
            <a:r>
              <a:rPr lang="es-ES"/>
              <a:t>Transparencia de migración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F0B5752A-4423-FE05-00B8-DA3F45CEE1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640" y="2847975"/>
            <a:ext cx="819150" cy="116205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813D566D-F274-2DA9-26CD-231D526B20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0220" y="2730888"/>
            <a:ext cx="1217983" cy="1396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9289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6DCE9E-3217-0487-1DB3-855BF50DF5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5400">
                <a:latin typeface="Agency FB" panose="020B0503020202020204" pitchFamily="34" charset="0"/>
              </a:rPr>
              <a:t>CORBA</a:t>
            </a:r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2BCAC2CF-71F0-91C9-0C1A-A8E00E36B3A4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r>
              <a:rPr lang="es-ES" sz="5400">
                <a:latin typeface="Agency FB" panose="020B0503020202020204" pitchFamily="34" charset="0"/>
              </a:rPr>
              <a:t>JAVA RMI</a:t>
            </a:r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7289EC53-4D50-9B42-65D8-C901675C5215}"/>
              </a:ext>
            </a:extLst>
          </p:cNvPr>
          <p:cNvSpPr>
            <a:spLocks noGrp="1"/>
          </p:cNvSpPr>
          <p:nvPr>
            <p:ph type="title" idx="4"/>
          </p:nvPr>
        </p:nvSpPr>
        <p:spPr/>
        <p:txBody>
          <a:bodyPr/>
          <a:lstStyle/>
          <a:p>
            <a:r>
              <a:rPr lang="es-ES" sz="5400">
                <a:latin typeface="Agency FB" panose="020B0503020202020204" pitchFamily="34" charset="0"/>
              </a:rPr>
              <a:t>.NET </a:t>
            </a:r>
            <a:r>
              <a:rPr lang="es-ES" sz="5400" err="1">
                <a:latin typeface="Agency FB" panose="020B0503020202020204" pitchFamily="34" charset="0"/>
              </a:rPr>
              <a:t>Remoting</a:t>
            </a:r>
            <a:endParaRPr lang="es-ES" sz="5400">
              <a:latin typeface="Agency FB" panose="020B0503020202020204" pitchFamily="34" charset="0"/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8A1752C0-5B05-0D7D-32F2-A7A2A42FF79D}"/>
              </a:ext>
            </a:extLst>
          </p:cNvPr>
          <p:cNvSpPr txBox="1"/>
          <p:nvPr/>
        </p:nvSpPr>
        <p:spPr>
          <a:xfrm>
            <a:off x="943433" y="1816667"/>
            <a:ext cx="71791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s-ES" sz="1800">
                <a:latin typeface="Agency FB" panose="020B0503020202020204" pitchFamily="34" charset="0"/>
              </a:rPr>
              <a:t>Componentes software escritos en diferentes lenguajes y corriendo sobre distintos SO </a:t>
            </a:r>
          </a:p>
          <a:p>
            <a:r>
              <a:rPr lang="es-ES" sz="1800">
                <a:latin typeface="Agency FB" panose="020B0503020202020204" pitchFamily="34" charset="0"/>
              </a:rPr>
              <a:t>       podían trabajar en conjunto. 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FF4D616E-2FCD-6177-29AD-DF04E1A4AB2C}"/>
              </a:ext>
            </a:extLst>
          </p:cNvPr>
          <p:cNvSpPr txBox="1"/>
          <p:nvPr/>
        </p:nvSpPr>
        <p:spPr>
          <a:xfrm>
            <a:off x="943433" y="3632466"/>
            <a:ext cx="71791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s-ES" sz="1800">
                <a:latin typeface="Agency FB" panose="020B0503020202020204" pitchFamily="34" charset="0"/>
                <a:ea typeface="Aptos" panose="020B0004020202020204" pitchFamily="34" charset="0"/>
              </a:rPr>
              <a:t>T</a:t>
            </a:r>
            <a:r>
              <a:rPr lang="es-ES" sz="1800">
                <a:effectLst/>
                <a:latin typeface="Agency FB" panose="020B0503020202020204" pitchFamily="34" charset="0"/>
                <a:ea typeface="Aptos" panose="020B0004020202020204" pitchFamily="34" charset="0"/>
              </a:rPr>
              <a:t>rabaja con objetos, permitiendo enviar referencias a objetos remotos y aprovechar las características de la programación orientada a objetos.</a:t>
            </a:r>
            <a:endParaRPr lang="es-ES" sz="1800">
              <a:latin typeface="Agency FB" panose="020B0503020202020204" pitchFamily="34" charset="0"/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1D356117-61CA-DE85-6C35-4DE08466D60B}"/>
              </a:ext>
            </a:extLst>
          </p:cNvPr>
          <p:cNvSpPr txBox="1"/>
          <p:nvPr/>
        </p:nvSpPr>
        <p:spPr>
          <a:xfrm>
            <a:off x="943433" y="5436700"/>
            <a:ext cx="71791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s-ES" sz="1800">
                <a:latin typeface="Agency FB" panose="020B0503020202020204" pitchFamily="34" charset="0"/>
                <a:ea typeface="Aptos" panose="020B0004020202020204" pitchFamily="34" charset="0"/>
              </a:rPr>
              <a:t>E</a:t>
            </a:r>
            <a:r>
              <a:rPr lang="es-ES" sz="1800">
                <a:effectLst/>
                <a:latin typeface="Agency FB" panose="020B0503020202020204" pitchFamily="34" charset="0"/>
                <a:ea typeface="Aptos" panose="020B0004020202020204" pitchFamily="34" charset="0"/>
              </a:rPr>
              <a:t>s una tecnología desarrollada por Microsoft que permite la comunicación entre objetos en diferentes procesos o máquinas, dentro del entorno .NET.</a:t>
            </a:r>
            <a:endParaRPr lang="es-ES" sz="1800">
              <a:latin typeface="Agency FB" panose="020B0503020202020204" pitchFamily="34" charset="0"/>
            </a:endParaRPr>
          </a:p>
        </p:txBody>
      </p:sp>
      <p:pic>
        <p:nvPicPr>
          <p:cNvPr id="2050" name="Picture 2" descr="Imagen generada">
            <a:extLst>
              <a:ext uri="{FF2B5EF4-FFF2-40B4-BE49-F238E27FC236}">
                <a16:creationId xmlns:a16="http://schemas.microsoft.com/office/drawing/2014/main" id="{B469EE60-443F-4D4B-D389-953620E51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3188" y="858495"/>
            <a:ext cx="2370157" cy="2370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2310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EA435C-8A29-339A-51D4-7C45C7E2A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1967" y="2247090"/>
            <a:ext cx="6756800" cy="1258591"/>
          </a:xfrm>
        </p:spPr>
        <p:txBody>
          <a:bodyPr/>
          <a:lstStyle/>
          <a:p>
            <a:r>
              <a:rPr lang="es-ES">
                <a:latin typeface="Agency FB" panose="020B0503020202020204" pitchFamily="34" charset="0"/>
              </a:rPr>
              <a:t>¿Qué es gRPC?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4839AF7C-61BC-7375-5152-C4EA0909B245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r>
              <a:rPr lang="es-ES" b="1">
                <a:latin typeface="Agency FB" panose="020B0503020202020204" pitchFamily="34" charset="0"/>
              </a:rPr>
              <a:t>02</a:t>
            </a:r>
          </a:p>
        </p:txBody>
      </p:sp>
      <p:sp>
        <p:nvSpPr>
          <p:cNvPr id="4" name="Subtítulo 3">
            <a:extLst>
              <a:ext uri="{FF2B5EF4-FFF2-40B4-BE49-F238E27FC236}">
                <a16:creationId xmlns:a16="http://schemas.microsoft.com/office/drawing/2014/main" id="{2CF4B05D-1A64-0C0E-8A15-7DD7578018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35976" y="3602090"/>
            <a:ext cx="5965607" cy="580800"/>
          </a:xfrm>
        </p:spPr>
        <p:txBody>
          <a:bodyPr/>
          <a:lstStyle/>
          <a:p>
            <a:pPr marL="482600" indent="-342900">
              <a:buFont typeface="Wingdings" panose="05000000000000000000" pitchFamily="2" charset="2"/>
              <a:buChar char="§"/>
            </a:pPr>
            <a:r>
              <a:rPr lang="es-ES" dirty="0"/>
              <a:t>HTTP/2</a:t>
            </a:r>
          </a:p>
        </p:txBody>
      </p:sp>
    </p:spTree>
    <p:extLst>
      <p:ext uri="{BB962C8B-B14F-4D97-AF65-F5344CB8AC3E}">
        <p14:creationId xmlns:p14="http://schemas.microsoft.com/office/powerpoint/2010/main" val="3809201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4ADE98-3FF0-EB60-DC2A-93AFB745FE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525" y="733854"/>
            <a:ext cx="10278000" cy="763600"/>
          </a:xfrm>
        </p:spPr>
        <p:txBody>
          <a:bodyPr/>
          <a:lstStyle/>
          <a:p>
            <a:r>
              <a:rPr lang="es-ES" sz="4400">
                <a:latin typeface="Agency FB" panose="020B0503020202020204" pitchFamily="34" charset="0"/>
              </a:rPr>
              <a:t>¿Qué es gRPC?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82B1F4A-99F6-8286-4073-BEC14B4417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8525" y="2274746"/>
            <a:ext cx="6412939" cy="3467600"/>
          </a:xfrm>
        </p:spPr>
        <p:txBody>
          <a:bodyPr/>
          <a:lstStyle/>
          <a:p>
            <a:pPr marL="139700" indent="0">
              <a:buNone/>
            </a:pPr>
            <a:r>
              <a:rPr lang="es-ES" sz="2000">
                <a:latin typeface="Agency FB" panose="020B0503020202020204" pitchFamily="34" charset="0"/>
                <a:ea typeface="Aptos" panose="020B0004020202020204" pitchFamily="34" charset="0"/>
              </a:rPr>
              <a:t>E</a:t>
            </a:r>
            <a:r>
              <a:rPr lang="es-ES" sz="2000">
                <a:effectLst/>
                <a:latin typeface="Agency FB" panose="020B0503020202020204" pitchFamily="34" charset="0"/>
                <a:ea typeface="Aptos" panose="020B0004020202020204" pitchFamily="34" charset="0"/>
              </a:rPr>
              <a:t>s una implementación de llamadas a procedimiento remoto (RPC) diseñado originalmente por Google.</a:t>
            </a:r>
          </a:p>
          <a:p>
            <a:pPr marL="139700" indent="0">
              <a:buNone/>
            </a:pPr>
            <a:endParaRPr lang="es-ES" sz="2000">
              <a:latin typeface="Agency FB" panose="020B0503020202020204" pitchFamily="34" charset="0"/>
            </a:endParaRPr>
          </a:p>
          <a:p>
            <a:pPr marL="139700" indent="0">
              <a:buNone/>
            </a:pPr>
            <a:endParaRPr lang="es-ES" sz="2000">
              <a:latin typeface="Agency FB" panose="020B0503020202020204" pitchFamily="34" charset="0"/>
            </a:endParaRPr>
          </a:p>
          <a:p>
            <a:pPr marL="139700" indent="0">
              <a:buNone/>
            </a:pPr>
            <a:r>
              <a:rPr lang="es-ES" sz="2000">
                <a:latin typeface="Agency FB" panose="020B0503020202020204" pitchFamily="34" charset="0"/>
                <a:ea typeface="Aptos" panose="020B0004020202020204" pitchFamily="34" charset="0"/>
              </a:rPr>
              <a:t>S</a:t>
            </a:r>
            <a:r>
              <a:rPr lang="es-ES" sz="2000">
                <a:effectLst/>
                <a:latin typeface="Agency FB" panose="020B0503020202020204" pitchFamily="34" charset="0"/>
                <a:ea typeface="Aptos" panose="020B0004020202020204" pitchFamily="34" charset="0"/>
              </a:rPr>
              <a:t>urgió como una necesidad de modernizar las comunicaciones entre servicios distribuidos.</a:t>
            </a:r>
            <a:endParaRPr lang="es-ES" sz="2000">
              <a:latin typeface="Agency FB" panose="020B0503020202020204" pitchFamily="34" charset="0"/>
            </a:endParaRPr>
          </a:p>
        </p:txBody>
      </p:sp>
      <p:pic>
        <p:nvPicPr>
          <p:cNvPr id="8" name="Imagen 7" descr="Logotipo, nombre de la empresa&#10;&#10;El contenido generado por IA puede ser incorrecto.">
            <a:extLst>
              <a:ext uri="{FF2B5EF4-FFF2-40B4-BE49-F238E27FC236}">
                <a16:creationId xmlns:a16="http://schemas.microsoft.com/office/drawing/2014/main" id="{CCA5EB5F-43FC-9445-D693-86C01F6E35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862" y="964785"/>
            <a:ext cx="2619921" cy="2619921"/>
          </a:xfrm>
          <a:prstGeom prst="rect">
            <a:avLst/>
          </a:prstGeom>
        </p:spPr>
      </p:pic>
      <p:pic>
        <p:nvPicPr>
          <p:cNvPr id="16" name="Imagen 15" descr="Diagrama&#10;&#10;El contenido generado por IA puede ser incorrecto.">
            <a:extLst>
              <a:ext uri="{FF2B5EF4-FFF2-40B4-BE49-F238E27FC236}">
                <a16:creationId xmlns:a16="http://schemas.microsoft.com/office/drawing/2014/main" id="{83522FBF-9D24-9193-3497-2F149E3E59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1464" y="3278495"/>
            <a:ext cx="4576718" cy="271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6470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BA6EB3-2A0B-5F0F-D2B6-57BA6AAB94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3722" y="797648"/>
            <a:ext cx="10278000" cy="763600"/>
          </a:xfrm>
        </p:spPr>
        <p:txBody>
          <a:bodyPr/>
          <a:lstStyle/>
          <a:p>
            <a:r>
              <a:rPr lang="es-ES" sz="4400" dirty="0">
                <a:latin typeface="Agency FB" panose="020B0503020202020204" pitchFamily="34" charset="0"/>
              </a:rPr>
              <a:t>HTTP/2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566DA57-3B61-4B23-5B36-0A382FE761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6891" y="2080192"/>
            <a:ext cx="7927200" cy="3467600"/>
          </a:xfrm>
        </p:spPr>
        <p:txBody>
          <a:bodyPr/>
          <a:lstStyle/>
          <a:p>
            <a:pPr marL="139700" indent="0">
              <a:buNone/>
            </a:pPr>
            <a:r>
              <a:rPr lang="es-ES" sz="2000">
                <a:latin typeface="Agency FB" panose="020B0503020202020204" pitchFamily="34" charset="0"/>
                <a:ea typeface="Aptos" panose="020B0004020202020204" pitchFamily="34" charset="0"/>
              </a:rPr>
              <a:t>Es un p</a:t>
            </a:r>
            <a:r>
              <a:rPr lang="es-ES" sz="2000">
                <a:effectLst/>
                <a:latin typeface="Agency FB" panose="020B0503020202020204" pitchFamily="34" charset="0"/>
                <a:ea typeface="Aptos" panose="020B0004020202020204" pitchFamily="34" charset="0"/>
              </a:rPr>
              <a:t>rotocolo de comunicación que permite la transferencia de información en internet.</a:t>
            </a:r>
          </a:p>
          <a:p>
            <a:pPr>
              <a:buFont typeface="Wingdings" panose="05000000000000000000" pitchFamily="2" charset="2"/>
              <a:buChar char="§"/>
            </a:pPr>
            <a:endParaRPr lang="es-ES" sz="2000">
              <a:latin typeface="Agency FB" panose="020B0503020202020204" pitchFamily="34" charset="0"/>
              <a:ea typeface="Aptos" panose="020B0004020202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s-ES" sz="2000" b="1">
                <a:effectLst/>
                <a:latin typeface="Agency FB" panose="020B0503020202020204" pitchFamily="34" charset="0"/>
                <a:ea typeface="Aptos" panose="020B0004020202020204" pitchFamily="34" charset="0"/>
              </a:rPr>
              <a:t>Multiplexación</a:t>
            </a:r>
          </a:p>
          <a:p>
            <a:pPr>
              <a:buFont typeface="Wingdings" panose="05000000000000000000" pitchFamily="2" charset="2"/>
              <a:buChar char="§"/>
            </a:pPr>
            <a:endParaRPr lang="es-ES" sz="2000" b="1">
              <a:latin typeface="Agency FB" panose="020B0503020202020204" pitchFamily="34" charset="0"/>
              <a:ea typeface="Aptos" panose="020B0004020202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s-ES" sz="2000" b="1">
                <a:effectLst/>
                <a:latin typeface="Agency FB" panose="020B0503020202020204" pitchFamily="34" charset="0"/>
                <a:ea typeface="Aptos" panose="020B0004020202020204" pitchFamily="34" charset="0"/>
              </a:rPr>
              <a:t>Compresión de cabeceras</a:t>
            </a:r>
          </a:p>
          <a:p>
            <a:pPr>
              <a:buFont typeface="Wingdings" panose="05000000000000000000" pitchFamily="2" charset="2"/>
              <a:buChar char="§"/>
            </a:pPr>
            <a:endParaRPr lang="es-ES" sz="2000">
              <a:latin typeface="Agency FB" panose="020B0503020202020204" pitchFamily="34" charset="0"/>
              <a:ea typeface="Aptos" panose="020B0004020202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s-ES" sz="2000" b="1">
                <a:effectLst/>
                <a:latin typeface="Agency FB" panose="020B0503020202020204" pitchFamily="34" charset="0"/>
                <a:ea typeface="Aptos" panose="020B0004020202020204" pitchFamily="34" charset="0"/>
              </a:rPr>
              <a:t>Formato binario</a:t>
            </a:r>
          </a:p>
        </p:txBody>
      </p:sp>
      <p:pic>
        <p:nvPicPr>
          <p:cNvPr id="6" name="Imagen 5" descr="Texto&#10;&#10;El contenido generado por IA puede ser incorrecto.">
            <a:extLst>
              <a:ext uri="{FF2B5EF4-FFF2-40B4-BE49-F238E27FC236}">
                <a16:creationId xmlns:a16="http://schemas.microsoft.com/office/drawing/2014/main" id="{032CE54B-F3C7-718A-6870-BA5C408AE0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93" b="18315"/>
          <a:stretch/>
        </p:blipFill>
        <p:spPr>
          <a:xfrm>
            <a:off x="4967896" y="2853547"/>
            <a:ext cx="6323866" cy="3090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261624"/>
      </p:ext>
    </p:extLst>
  </p:cSld>
  <p:clrMapOvr>
    <a:masterClrMapping/>
  </p:clrMapOvr>
</p:sld>
</file>

<file path=ppt/theme/theme1.xml><?xml version="1.0" encoding="utf-8"?>
<a:theme xmlns:a="http://schemas.openxmlformats.org/drawingml/2006/main" name="Minimalist Grayscale Pitch Deck XL by Slidesgo">
  <a:themeElements>
    <a:clrScheme name="Simple Light">
      <a:dk1>
        <a:srgbClr val="000000"/>
      </a:dk1>
      <a:lt1>
        <a:srgbClr val="EEEEEE"/>
      </a:lt1>
      <a:dk2>
        <a:srgbClr val="DBDBDB"/>
      </a:dk2>
      <a:lt2>
        <a:srgbClr val="929292"/>
      </a:lt2>
      <a:accent1>
        <a:srgbClr val="383838"/>
      </a:accent1>
      <a:accent2>
        <a:srgbClr val="383838"/>
      </a:accent2>
      <a:accent3>
        <a:srgbClr val="383838"/>
      </a:accent3>
      <a:accent4>
        <a:srgbClr val="383838"/>
      </a:accent4>
      <a:accent5>
        <a:srgbClr val="FFFFFF"/>
      </a:accent5>
      <a:accent6>
        <a:srgbClr val="FFFFFF"/>
      </a:accent6>
      <a:hlink>
        <a:srgbClr val="38383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Slidesgo Final Pages">
  <a:themeElements>
    <a:clrScheme name="Simple Light">
      <a:dk1>
        <a:srgbClr val="000000"/>
      </a:dk1>
      <a:lt1>
        <a:srgbClr val="F5F6F1"/>
      </a:lt1>
      <a:dk2>
        <a:srgbClr val="E5E5DB"/>
      </a:dk2>
      <a:lt2>
        <a:srgbClr val="C7C0B5"/>
      </a:lt2>
      <a:accent1>
        <a:srgbClr val="B9B5AA"/>
      </a:accent1>
      <a:accent2>
        <a:srgbClr val="212121"/>
      </a:accent2>
      <a:accent3>
        <a:srgbClr val="B7B7B7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2_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Elegant Black &amp; White Thesis Defense by Slidesgo">
  <a:themeElements>
    <a:clrScheme name="Simple Light">
      <a:dk1>
        <a:srgbClr val="333333"/>
      </a:dk1>
      <a:lt1>
        <a:srgbClr val="FDFDFD"/>
      </a:lt1>
      <a:dk2>
        <a:srgbClr val="E8E7E7"/>
      </a:dk2>
      <a:lt2>
        <a:srgbClr val="B2B2B2"/>
      </a:lt2>
      <a:accent1>
        <a:srgbClr val="777777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3333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3_Slidesgo Final Pages">
  <a:themeElements>
    <a:clrScheme name="Simple Light">
      <a:dk1>
        <a:srgbClr val="0E2A47"/>
      </a:dk1>
      <a:lt1>
        <a:srgbClr val="FFFFFF"/>
      </a:lt1>
      <a:dk2>
        <a:srgbClr val="869FB2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1_Elegant Black &amp; White Thesis Defense by Slidesgo">
  <a:themeElements>
    <a:clrScheme name="Simple Light">
      <a:dk1>
        <a:srgbClr val="333333"/>
      </a:dk1>
      <a:lt1>
        <a:srgbClr val="FDFDFD"/>
      </a:lt1>
      <a:dk2>
        <a:srgbClr val="E8E7E7"/>
      </a:dk2>
      <a:lt2>
        <a:srgbClr val="B2B2B2"/>
      </a:lt2>
      <a:accent1>
        <a:srgbClr val="777777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3333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Metadata/LabelInfo.xml><?xml version="1.0" encoding="utf-8"?>
<clbl:labelList xmlns:clbl="http://schemas.microsoft.com/office/2020/mipLabelMetadata">
  <clbl:label id="{05ea74a3-92c5-4c31-978a-925c3c799cd0}" enabled="0" method="" siteId="{05ea74a3-92c5-4c31-978a-925c3c799cd0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Minimalist Grayscale Pitch Deck XL by Slidesgo</Template>
  <TotalTime>0</TotalTime>
  <Words>873</Words>
  <Application>Microsoft Office PowerPoint</Application>
  <PresentationFormat>Panorámica</PresentationFormat>
  <Paragraphs>220</Paragraphs>
  <Slides>28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13</vt:i4>
      </vt:variant>
      <vt:variant>
        <vt:lpstr>Tema</vt:lpstr>
      </vt:variant>
      <vt:variant>
        <vt:i4>7</vt:i4>
      </vt:variant>
      <vt:variant>
        <vt:lpstr>Títulos de diapositiva</vt:lpstr>
      </vt:variant>
      <vt:variant>
        <vt:i4>28</vt:i4>
      </vt:variant>
    </vt:vector>
  </HeadingPairs>
  <TitlesOfParts>
    <vt:vector size="48" baseType="lpstr">
      <vt:lpstr>Agency FB</vt:lpstr>
      <vt:lpstr>Arial</vt:lpstr>
      <vt:lpstr>Didact Gothic</vt:lpstr>
      <vt:lpstr>Figtree Black</vt:lpstr>
      <vt:lpstr>Hanken Grotesk</vt:lpstr>
      <vt:lpstr>Julius Sans One</vt:lpstr>
      <vt:lpstr>Lato</vt:lpstr>
      <vt:lpstr>Montserrat</vt:lpstr>
      <vt:lpstr>Nunito Light</vt:lpstr>
      <vt:lpstr>Proxima Nova</vt:lpstr>
      <vt:lpstr>Proxima Nova Semibold</vt:lpstr>
      <vt:lpstr>Questrial</vt:lpstr>
      <vt:lpstr>Wingdings</vt:lpstr>
      <vt:lpstr>Minimalist Grayscale Pitch Deck XL by Slidesgo</vt:lpstr>
      <vt:lpstr>Slidesgo Final Pages</vt:lpstr>
      <vt:lpstr>1_Slidesgo Final Pages</vt:lpstr>
      <vt:lpstr>2_Slidesgo Final Pages</vt:lpstr>
      <vt:lpstr>Elegant Black &amp; White Thesis Defense by Slidesgo</vt:lpstr>
      <vt:lpstr>3_Slidesgo Final Pages</vt:lpstr>
      <vt:lpstr>1_Elegant Black &amp; White Thesis Defense by Slidesgo</vt:lpstr>
      <vt:lpstr>Estudio de gRPC como tecnología para implementar llamadas a procedimientos remotos</vt:lpstr>
      <vt:lpstr>Tabla de contenidos</vt:lpstr>
      <vt:lpstr>Fundamentos del RPC</vt:lpstr>
      <vt:lpstr>Qué es y cómo funciona </vt:lpstr>
      <vt:lpstr>Características clave</vt:lpstr>
      <vt:lpstr>CORBA</vt:lpstr>
      <vt:lpstr>¿Qué es gRPC?</vt:lpstr>
      <vt:lpstr>¿Qué es gRPC?</vt:lpstr>
      <vt:lpstr>HTTP/2</vt:lpstr>
      <vt:lpstr>Arquitectura de gRPC</vt:lpstr>
      <vt:lpstr>Componentes Principales</vt:lpstr>
      <vt:lpstr>Protocol Buffers</vt:lpstr>
      <vt:lpstr>Flujo de una llamada</vt:lpstr>
      <vt:lpstr>Tipos de llamadas</vt:lpstr>
      <vt:lpstr>Ventajas y desventajas</vt:lpstr>
      <vt:lpstr>Ventajas</vt:lpstr>
      <vt:lpstr>Desventajas</vt:lpstr>
      <vt:lpstr>Casos de Uso</vt:lpstr>
      <vt:lpstr>Microservicios y Cloud-Native</vt:lpstr>
      <vt:lpstr>Comunicación eficiente entre servicios internos</vt:lpstr>
      <vt:lpstr>Aplicaciones en tiempo real</vt:lpstr>
      <vt:lpstr>Empresas que usan gRPC</vt:lpstr>
      <vt:lpstr>Interoperabilidad entre varios lenguajes</vt:lpstr>
      <vt:lpstr>Comparaciones con otras tecnologías</vt:lpstr>
      <vt:lpstr>gRPC frente a REST</vt:lpstr>
      <vt:lpstr>gRPC frente a graphQL</vt:lpstr>
      <vt:lpstr>gRPC frente a SOAP</vt:lpstr>
      <vt:lpstr>Conclusiones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Pelayo Iglesias Manzano</dc:creator>
  <cp:lastModifiedBy>Pelayo Iglesias Manzano</cp:lastModifiedBy>
  <cp:revision>1</cp:revision>
  <dcterms:created xsi:type="dcterms:W3CDTF">2025-05-01T11:36:40Z</dcterms:created>
  <dcterms:modified xsi:type="dcterms:W3CDTF">2025-05-03T10:31:55Z</dcterms:modified>
</cp:coreProperties>
</file>